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9" r:id="rId4"/>
    <p:sldId id="261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2DCDED-55D0-474E-A855-72E6E027A9C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DF113FF0-CF82-4BA2-9FED-4A959486F1D9}">
      <dgm:prSet phldrT="[Text]"/>
      <dgm:spPr>
        <a:xfrm>
          <a:off x="5448454" y="90676"/>
          <a:ext cx="2418326" cy="545157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r-BE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mV switchgear up to 24kV</a:t>
          </a:r>
        </a:p>
        <a:p>
          <a:pPr>
            <a:buNone/>
          </a:pPr>
          <a:endParaRPr lang="fr-BE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EEB3D2AF-050B-4C68-BF12-C01826AE28DC}" type="parTrans" cxnId="{7F4AD895-F1B0-40E7-90E6-340781A25B6B}">
      <dgm:prSet/>
      <dgm:spPr/>
      <dgm:t>
        <a:bodyPr/>
        <a:lstStyle/>
        <a:p>
          <a:endParaRPr lang="fr-BE"/>
        </a:p>
      </dgm:t>
    </dgm:pt>
    <dgm:pt modelId="{5C7067B8-A8F2-4F6B-8E85-59F4BEEC8341}" type="sibTrans" cxnId="{7F4AD895-F1B0-40E7-90E6-340781A25B6B}">
      <dgm:prSet/>
      <dgm:spPr/>
      <dgm:t>
        <a:bodyPr/>
        <a:lstStyle/>
        <a:p>
          <a:endParaRPr lang="fr-BE"/>
        </a:p>
      </dgm:t>
    </dgm:pt>
    <dgm:pt modelId="{A46BF3E9-1B07-49BA-AFED-F7A6BC76AE22}">
      <dgm:prSet phldrT="[Text]"/>
      <dgm:spPr>
        <a:xfrm>
          <a:off x="5703711" y="885518"/>
          <a:ext cx="858515" cy="545157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r-BE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fluorinated alternatives</a:t>
          </a:r>
        </a:p>
        <a:p>
          <a:pPr>
            <a:buNone/>
          </a:pPr>
          <a:r>
            <a:rPr lang="fr-BE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considered</a:t>
          </a:r>
        </a:p>
      </dgm:t>
    </dgm:pt>
    <dgm:pt modelId="{30FE205E-CA4F-475A-88F4-0C42A3D4F97B}" type="parTrans" cxnId="{ED20715E-4317-4A1A-8230-7A45790AF12A}">
      <dgm:prSet/>
      <dgm:spPr>
        <a:xfrm>
          <a:off x="6037578" y="545212"/>
          <a:ext cx="524648" cy="249684"/>
        </a:xfrm>
        <a:custGeom>
          <a:avLst/>
          <a:gdLst/>
          <a:ahLst/>
          <a:cxnLst/>
          <a:rect l="0" t="0" r="0" b="0"/>
          <a:pathLst>
            <a:path>
              <a:moveTo>
                <a:pt x="524648" y="0"/>
              </a:moveTo>
              <a:lnTo>
                <a:pt x="524648" y="170153"/>
              </a:lnTo>
              <a:lnTo>
                <a:pt x="0" y="170153"/>
              </a:lnTo>
              <a:lnTo>
                <a:pt x="0" y="249684"/>
              </a:lnTo>
            </a:path>
          </a:pathLst>
        </a:custGeom>
        <a:noFill/>
        <a:ln w="12700" cap="flat" cmpd="sng" algn="ctr">
          <a:solidFill>
            <a:srgbClr val="4472C4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fr-BE"/>
        </a:p>
      </dgm:t>
    </dgm:pt>
    <dgm:pt modelId="{6D4CDF4C-37CA-4E09-AB6E-38EF535CA568}" type="sibTrans" cxnId="{ED20715E-4317-4A1A-8230-7A45790AF12A}">
      <dgm:prSet/>
      <dgm:spPr/>
      <dgm:t>
        <a:bodyPr/>
        <a:lstStyle/>
        <a:p>
          <a:endParaRPr lang="fr-BE"/>
        </a:p>
      </dgm:t>
    </dgm:pt>
    <dgm:pt modelId="{1C6D0DAC-73E5-4E63-851D-379686272F8E}">
      <dgm:prSet phldrT="[Text]"/>
      <dgm:spPr>
        <a:xfrm>
          <a:off x="4129766" y="1680360"/>
          <a:ext cx="858515" cy="545157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r-BE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2028+</a:t>
          </a:r>
        </a:p>
      </dgm:t>
    </dgm:pt>
    <dgm:pt modelId="{35C8C8D6-FD3F-432E-A219-13780DF52164}" type="parTrans" cxnId="{54C61507-38E8-4434-922E-9583E6B8E176}">
      <dgm:prSet/>
      <dgm:spPr>
        <a:xfrm>
          <a:off x="4463633" y="1340054"/>
          <a:ext cx="1573945" cy="249684"/>
        </a:xfrm>
        <a:custGeom>
          <a:avLst/>
          <a:gdLst/>
          <a:ahLst/>
          <a:cxnLst/>
          <a:rect l="0" t="0" r="0" b="0"/>
          <a:pathLst>
            <a:path>
              <a:moveTo>
                <a:pt x="1573945" y="0"/>
              </a:moveTo>
              <a:lnTo>
                <a:pt x="1573945" y="170153"/>
              </a:lnTo>
              <a:lnTo>
                <a:pt x="0" y="170153"/>
              </a:lnTo>
              <a:lnTo>
                <a:pt x="0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fr-BE"/>
        </a:p>
      </dgm:t>
    </dgm:pt>
    <dgm:pt modelId="{F3C76495-D5F3-46C7-860B-C401DC48660A}" type="sibTrans" cxnId="{54C61507-38E8-4434-922E-9583E6B8E176}">
      <dgm:prSet/>
      <dgm:spPr/>
      <dgm:t>
        <a:bodyPr/>
        <a:lstStyle/>
        <a:p>
          <a:endParaRPr lang="fr-BE"/>
        </a:p>
      </dgm:t>
    </dgm:pt>
    <dgm:pt modelId="{8C90AB4A-2EB9-4526-95FF-B8EE2B02E627}">
      <dgm:prSet phldrT="[Text]"/>
      <dgm:spPr>
        <a:xfrm>
          <a:off x="7277656" y="1680360"/>
          <a:ext cx="858515" cy="545157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r-BE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2026-2027</a:t>
          </a:r>
        </a:p>
      </dgm:t>
    </dgm:pt>
    <dgm:pt modelId="{EBBCA356-CFE7-466D-9199-787FED20AC4B}" type="parTrans" cxnId="{8F0EB395-4639-42F7-B4BF-ACBB42BED0E7}">
      <dgm:prSet/>
      <dgm:spPr>
        <a:xfrm>
          <a:off x="6037578" y="1340054"/>
          <a:ext cx="1573945" cy="2496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153"/>
              </a:lnTo>
              <a:lnTo>
                <a:pt x="1573945" y="170153"/>
              </a:lnTo>
              <a:lnTo>
                <a:pt x="1573945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fr-BE"/>
        </a:p>
      </dgm:t>
    </dgm:pt>
    <dgm:pt modelId="{81C7A718-54D4-4825-93E0-366CB518D42F}" type="sibTrans" cxnId="{8F0EB395-4639-42F7-B4BF-ACBB42BED0E7}">
      <dgm:prSet/>
      <dgm:spPr/>
      <dgm:t>
        <a:bodyPr/>
        <a:lstStyle/>
        <a:p>
          <a:endParaRPr lang="fr-BE"/>
        </a:p>
      </dgm:t>
    </dgm:pt>
    <dgm:pt modelId="{918A2101-31B2-4CC0-B75D-17AE21552E76}">
      <dgm:prSet/>
      <dgm:spPr>
        <a:xfrm>
          <a:off x="6753008" y="885518"/>
          <a:ext cx="858515" cy="545157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br>
            <a:rPr lang="fr-B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</a:br>
          <a:r>
            <a:rPr lang="fr-B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Can use </a:t>
          </a:r>
          <a:r>
            <a:rPr lang="fr-BE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natural</a:t>
          </a:r>
          <a:r>
            <a:rPr lang="fr-B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alternatives</a:t>
          </a:r>
        </a:p>
      </dgm:t>
    </dgm:pt>
    <dgm:pt modelId="{67084525-BB80-480F-8948-B71F01498A29}" type="parTrans" cxnId="{92EE3B96-C8E0-4C4C-B30C-A9F70C3848E1}">
      <dgm:prSet/>
      <dgm:spPr>
        <a:xfrm>
          <a:off x="6562227" y="545212"/>
          <a:ext cx="524648" cy="2496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153"/>
              </a:lnTo>
              <a:lnTo>
                <a:pt x="524648" y="170153"/>
              </a:lnTo>
              <a:lnTo>
                <a:pt x="524648" y="249684"/>
              </a:lnTo>
            </a:path>
          </a:pathLst>
        </a:custGeom>
        <a:noFill/>
        <a:ln w="12700" cap="flat" cmpd="sng" algn="ctr">
          <a:solidFill>
            <a:srgbClr val="4472C4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fr-BE"/>
        </a:p>
      </dgm:t>
    </dgm:pt>
    <dgm:pt modelId="{497279D0-F834-4A58-BB35-17E0149DAAE4}" type="sibTrans" cxnId="{92EE3B96-C8E0-4C4C-B30C-A9F70C3848E1}">
      <dgm:prSet/>
      <dgm:spPr/>
      <dgm:t>
        <a:bodyPr/>
        <a:lstStyle/>
        <a:p>
          <a:endParaRPr lang="fr-BE"/>
        </a:p>
      </dgm:t>
    </dgm:pt>
    <dgm:pt modelId="{1BC840A3-53E9-4CDE-9442-6336FA70B138}">
      <dgm:prSet/>
      <dgm:spPr>
        <a:xfrm>
          <a:off x="6490684" y="2475203"/>
          <a:ext cx="858515" cy="545157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r-BE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0-1 bids received with natural alternatives</a:t>
          </a:r>
        </a:p>
      </dgm:t>
    </dgm:pt>
    <dgm:pt modelId="{0170B886-25B4-4082-9DB1-D414D6963E8F}" type="parTrans" cxnId="{043E9A7A-314F-40BB-A62A-72EB92C76FB4}">
      <dgm:prSet/>
      <dgm:spPr>
        <a:xfrm>
          <a:off x="6824551" y="2134896"/>
          <a:ext cx="786972" cy="249684"/>
        </a:xfrm>
        <a:custGeom>
          <a:avLst/>
          <a:gdLst/>
          <a:ahLst/>
          <a:cxnLst/>
          <a:rect l="0" t="0" r="0" b="0"/>
          <a:pathLst>
            <a:path>
              <a:moveTo>
                <a:pt x="786972" y="0"/>
              </a:moveTo>
              <a:lnTo>
                <a:pt x="786972" y="170153"/>
              </a:lnTo>
              <a:lnTo>
                <a:pt x="0" y="170153"/>
              </a:lnTo>
              <a:lnTo>
                <a:pt x="0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fr-BE"/>
        </a:p>
      </dgm:t>
    </dgm:pt>
    <dgm:pt modelId="{652FD772-D2C0-4A13-A566-062A638F7EC6}" type="sibTrans" cxnId="{043E9A7A-314F-40BB-A62A-72EB92C76FB4}">
      <dgm:prSet/>
      <dgm:spPr/>
      <dgm:t>
        <a:bodyPr/>
        <a:lstStyle/>
        <a:p>
          <a:endParaRPr lang="fr-BE"/>
        </a:p>
      </dgm:t>
    </dgm:pt>
    <dgm:pt modelId="{C0C0CECC-EDC7-4FCA-B9A5-980CB785D05A}">
      <dgm:prSet/>
      <dgm:spPr>
        <a:xfrm>
          <a:off x="3342794" y="2475203"/>
          <a:ext cx="858515" cy="545157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r-BE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no bids received with natural altneratives</a:t>
          </a:r>
        </a:p>
      </dgm:t>
    </dgm:pt>
    <dgm:pt modelId="{89C59100-604D-4FF8-BE29-15625FCBF014}" type="parTrans" cxnId="{A832FC26-DDD1-4F68-A5A0-B9C1F9DE2E84}">
      <dgm:prSet/>
      <dgm:spPr>
        <a:xfrm>
          <a:off x="3676661" y="2134896"/>
          <a:ext cx="786972" cy="249684"/>
        </a:xfrm>
        <a:custGeom>
          <a:avLst/>
          <a:gdLst/>
          <a:ahLst/>
          <a:cxnLst/>
          <a:rect l="0" t="0" r="0" b="0"/>
          <a:pathLst>
            <a:path>
              <a:moveTo>
                <a:pt x="786972" y="0"/>
              </a:moveTo>
              <a:lnTo>
                <a:pt x="786972" y="170153"/>
              </a:lnTo>
              <a:lnTo>
                <a:pt x="0" y="170153"/>
              </a:lnTo>
              <a:lnTo>
                <a:pt x="0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fr-BE"/>
        </a:p>
      </dgm:t>
    </dgm:pt>
    <dgm:pt modelId="{D410F7E7-B46A-4C2D-941A-CC2327483DBD}" type="sibTrans" cxnId="{A832FC26-DDD1-4F68-A5A0-B9C1F9DE2E84}">
      <dgm:prSet/>
      <dgm:spPr/>
      <dgm:t>
        <a:bodyPr/>
        <a:lstStyle/>
        <a:p>
          <a:endParaRPr lang="fr-BE"/>
        </a:p>
      </dgm:t>
    </dgm:pt>
    <dgm:pt modelId="{C41D5BAA-78E3-4F93-9D36-E8CE56266FC8}">
      <dgm:prSet/>
      <dgm:spPr>
        <a:xfrm>
          <a:off x="8064629" y="2475203"/>
          <a:ext cx="858515" cy="545157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r-BE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2 or more bids received with natural alternatives</a:t>
          </a:r>
        </a:p>
      </dgm:t>
    </dgm:pt>
    <dgm:pt modelId="{2F5EB4B2-AD3D-4950-9285-D6C00A9B9B75}" type="parTrans" cxnId="{338D6C18-E7C8-4E42-AE4E-AFD3174DEB62}">
      <dgm:prSet/>
      <dgm:spPr>
        <a:xfrm>
          <a:off x="7611523" y="2134896"/>
          <a:ext cx="786972" cy="2496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153"/>
              </a:lnTo>
              <a:lnTo>
                <a:pt x="786972" y="170153"/>
              </a:lnTo>
              <a:lnTo>
                <a:pt x="786972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fr-BE"/>
        </a:p>
      </dgm:t>
    </dgm:pt>
    <dgm:pt modelId="{EAD0814D-93C8-4C70-B0C7-E6DB8793C90D}" type="sibTrans" cxnId="{338D6C18-E7C8-4E42-AE4E-AFD3174DEB62}">
      <dgm:prSet/>
      <dgm:spPr/>
      <dgm:t>
        <a:bodyPr/>
        <a:lstStyle/>
        <a:p>
          <a:endParaRPr lang="fr-BE"/>
        </a:p>
      </dgm:t>
    </dgm:pt>
    <dgm:pt modelId="{BF97905A-B22C-42F7-A21D-AFA62631CD76}">
      <dgm:prSet/>
      <dgm:spPr>
        <a:xfrm>
          <a:off x="5966035" y="3270045"/>
          <a:ext cx="858515" cy="545157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r-BE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no bid is received for an F-gas with GWP &lt;1000</a:t>
          </a:r>
        </a:p>
      </dgm:t>
    </dgm:pt>
    <dgm:pt modelId="{DAEC7885-BB97-445E-AEA1-E05ADB361754}" type="parTrans" cxnId="{7BF061E1-B830-4AC4-BB84-F7C9F64BBAEA}">
      <dgm:prSet/>
      <dgm:spPr>
        <a:xfrm>
          <a:off x="6299903" y="2929739"/>
          <a:ext cx="524648" cy="249684"/>
        </a:xfrm>
        <a:custGeom>
          <a:avLst/>
          <a:gdLst/>
          <a:ahLst/>
          <a:cxnLst/>
          <a:rect l="0" t="0" r="0" b="0"/>
          <a:pathLst>
            <a:path>
              <a:moveTo>
                <a:pt x="524648" y="0"/>
              </a:moveTo>
              <a:lnTo>
                <a:pt x="524648" y="170153"/>
              </a:lnTo>
              <a:lnTo>
                <a:pt x="0" y="170153"/>
              </a:lnTo>
              <a:lnTo>
                <a:pt x="0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fr-BE"/>
        </a:p>
      </dgm:t>
    </dgm:pt>
    <dgm:pt modelId="{FB7A5BE2-3E0C-4539-B82F-469FA5C159A4}" type="sibTrans" cxnId="{7BF061E1-B830-4AC4-BB84-F7C9F64BBAEA}">
      <dgm:prSet/>
      <dgm:spPr/>
      <dgm:t>
        <a:bodyPr/>
        <a:lstStyle/>
        <a:p>
          <a:endParaRPr lang="fr-BE"/>
        </a:p>
      </dgm:t>
    </dgm:pt>
    <dgm:pt modelId="{9271AF22-64E9-4824-B0A3-CF31A01137C9}">
      <dgm:prSet/>
      <dgm:spPr>
        <a:xfrm>
          <a:off x="7015332" y="3270045"/>
          <a:ext cx="858515" cy="545157"/>
        </a:xfrm>
        <a:prstGeom prst="roundRect">
          <a:avLst>
            <a:gd name="adj" fmla="val 10000"/>
          </a:avLst>
        </a:prstGeom>
        <a:solidFill>
          <a:srgbClr val="FFFF99">
            <a:alpha val="89804"/>
          </a:srgb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r-B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Can use GWP&lt;1000</a:t>
          </a:r>
        </a:p>
      </dgm:t>
    </dgm:pt>
    <dgm:pt modelId="{3B3A5FEC-591C-4ED1-BEC0-F9F755DEBA11}" type="parTrans" cxnId="{E8F6F7FC-B361-4D6C-A886-BE63D53A29E4}">
      <dgm:prSet/>
      <dgm:spPr>
        <a:xfrm>
          <a:off x="6824551" y="2929739"/>
          <a:ext cx="524648" cy="2496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153"/>
              </a:lnTo>
              <a:lnTo>
                <a:pt x="524648" y="170153"/>
              </a:lnTo>
              <a:lnTo>
                <a:pt x="524648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fr-BE"/>
        </a:p>
      </dgm:t>
    </dgm:pt>
    <dgm:pt modelId="{667C59BC-7F08-4BBD-B9B2-94EEBB9B59E9}" type="sibTrans" cxnId="{E8F6F7FC-B361-4D6C-A886-BE63D53A29E4}">
      <dgm:prSet/>
      <dgm:spPr/>
      <dgm:t>
        <a:bodyPr/>
        <a:lstStyle/>
        <a:p>
          <a:endParaRPr lang="fr-BE"/>
        </a:p>
      </dgm:t>
    </dgm:pt>
    <dgm:pt modelId="{9E05B5B2-B63D-490A-973A-ED87283B7B42}">
      <dgm:prSet/>
      <dgm:spPr>
        <a:xfrm>
          <a:off x="5966035" y="4064887"/>
          <a:ext cx="858515" cy="545157"/>
        </a:xfrm>
        <a:prstGeom prst="roundRect">
          <a:avLst>
            <a:gd name="adj" fmla="val 10000"/>
          </a:avLst>
        </a:prstGeom>
        <a:solidFill>
          <a:srgbClr val="FFC000">
            <a:lumMod val="60000"/>
            <a:lumOff val="40000"/>
            <a:alpha val="90000"/>
          </a:srgb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r-B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Free to use </a:t>
          </a:r>
          <a:r>
            <a:rPr lang="fr-BE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any</a:t>
          </a:r>
          <a:r>
            <a:rPr lang="fr-B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fr-BE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technology</a:t>
          </a:r>
          <a:r>
            <a:rPr lang="fr-B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, </a:t>
          </a:r>
          <a:r>
            <a:rPr lang="fr-BE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including</a:t>
          </a:r>
          <a:r>
            <a:rPr lang="fr-B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SF6</a:t>
          </a:r>
        </a:p>
      </dgm:t>
    </dgm:pt>
    <dgm:pt modelId="{CA980AA2-A6D7-4049-AD10-4C14B2EE7E07}" type="parTrans" cxnId="{E2B6199C-C1EC-4DEB-A833-9A49C790E94A}">
      <dgm:prSet/>
      <dgm:spPr>
        <a:xfrm>
          <a:off x="6254183" y="3724581"/>
          <a:ext cx="91440" cy="24968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fr-BE"/>
        </a:p>
      </dgm:t>
    </dgm:pt>
    <dgm:pt modelId="{BDCF3620-E6E8-48CC-864E-AB517FB53699}" type="sibTrans" cxnId="{E2B6199C-C1EC-4DEB-A833-9A49C790E94A}">
      <dgm:prSet/>
      <dgm:spPr/>
      <dgm:t>
        <a:bodyPr/>
        <a:lstStyle/>
        <a:p>
          <a:endParaRPr lang="fr-BE"/>
        </a:p>
      </dgm:t>
    </dgm:pt>
    <dgm:pt modelId="{7E2D9F34-295F-4FF3-8120-78C345BFA26F}">
      <dgm:prSet/>
      <dgm:spPr>
        <a:xfrm>
          <a:off x="4916739" y="2475203"/>
          <a:ext cx="858515" cy="545157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r-BE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1 bid received with natural alternatives</a:t>
          </a:r>
        </a:p>
      </dgm:t>
    </dgm:pt>
    <dgm:pt modelId="{93C6BF90-9393-4282-93A0-2A28573AC16F}" type="parTrans" cxnId="{5C7C9F16-577F-4346-8C29-BF1747D54382}">
      <dgm:prSet/>
      <dgm:spPr>
        <a:xfrm>
          <a:off x="4463633" y="2134896"/>
          <a:ext cx="786972" cy="2496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153"/>
              </a:lnTo>
              <a:lnTo>
                <a:pt x="786972" y="170153"/>
              </a:lnTo>
              <a:lnTo>
                <a:pt x="786972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fr-BE"/>
        </a:p>
      </dgm:t>
    </dgm:pt>
    <dgm:pt modelId="{C3FAED91-5182-42A5-866E-F3CC13A0B63F}" type="sibTrans" cxnId="{5C7C9F16-577F-4346-8C29-BF1747D54382}">
      <dgm:prSet/>
      <dgm:spPr/>
      <dgm:t>
        <a:bodyPr/>
        <a:lstStyle/>
        <a:p>
          <a:endParaRPr lang="fr-BE"/>
        </a:p>
      </dgm:t>
    </dgm:pt>
    <dgm:pt modelId="{E1CCFCFF-18FA-420D-9B35-F9034D6F2836}">
      <dgm:prSet/>
      <dgm:spPr>
        <a:xfrm>
          <a:off x="2818145" y="3270045"/>
          <a:ext cx="858515" cy="545157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r-BE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no bid is received for an F-gas with GWP &lt;1000</a:t>
          </a:r>
        </a:p>
      </dgm:t>
    </dgm:pt>
    <dgm:pt modelId="{0A58961E-694C-4892-8433-F66E91E2195D}" type="parTrans" cxnId="{8961C6DB-9CDB-4C35-AF85-229E9578D589}">
      <dgm:prSet/>
      <dgm:spPr>
        <a:xfrm>
          <a:off x="3152012" y="2929739"/>
          <a:ext cx="524648" cy="249684"/>
        </a:xfrm>
        <a:custGeom>
          <a:avLst/>
          <a:gdLst/>
          <a:ahLst/>
          <a:cxnLst/>
          <a:rect l="0" t="0" r="0" b="0"/>
          <a:pathLst>
            <a:path>
              <a:moveTo>
                <a:pt x="524648" y="0"/>
              </a:moveTo>
              <a:lnTo>
                <a:pt x="524648" y="170153"/>
              </a:lnTo>
              <a:lnTo>
                <a:pt x="0" y="170153"/>
              </a:lnTo>
              <a:lnTo>
                <a:pt x="0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fr-BE"/>
        </a:p>
      </dgm:t>
    </dgm:pt>
    <dgm:pt modelId="{4EFD247A-6C2B-45AC-B8C7-5C2F2531BF13}" type="sibTrans" cxnId="{8961C6DB-9CDB-4C35-AF85-229E9578D589}">
      <dgm:prSet/>
      <dgm:spPr/>
      <dgm:t>
        <a:bodyPr/>
        <a:lstStyle/>
        <a:p>
          <a:endParaRPr lang="fr-BE"/>
        </a:p>
      </dgm:t>
    </dgm:pt>
    <dgm:pt modelId="{23207B6D-2859-4C6D-9C79-8D9E65D23079}">
      <dgm:prSet/>
      <dgm:spPr>
        <a:xfrm>
          <a:off x="3867442" y="3270045"/>
          <a:ext cx="858515" cy="545157"/>
        </a:xfrm>
        <a:prstGeom prst="roundRect">
          <a:avLst>
            <a:gd name="adj" fmla="val 10000"/>
          </a:avLst>
        </a:prstGeom>
        <a:solidFill>
          <a:srgbClr val="FFFF99">
            <a:alpha val="89804"/>
          </a:srgb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r-B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Can use GWP&lt;1000</a:t>
          </a:r>
        </a:p>
      </dgm:t>
    </dgm:pt>
    <dgm:pt modelId="{1634C0EE-678C-4348-B0F9-A4843BF48250}" type="parTrans" cxnId="{A87AAEEC-902E-4864-9220-781E41029107}">
      <dgm:prSet/>
      <dgm:spPr>
        <a:xfrm>
          <a:off x="3676661" y="2929739"/>
          <a:ext cx="524648" cy="2496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153"/>
              </a:lnTo>
              <a:lnTo>
                <a:pt x="524648" y="170153"/>
              </a:lnTo>
              <a:lnTo>
                <a:pt x="524648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fr-BE"/>
        </a:p>
      </dgm:t>
    </dgm:pt>
    <dgm:pt modelId="{87CD6E54-46B4-4F72-A800-F3DFE485415C}" type="sibTrans" cxnId="{A87AAEEC-902E-4864-9220-781E41029107}">
      <dgm:prSet/>
      <dgm:spPr/>
      <dgm:t>
        <a:bodyPr/>
        <a:lstStyle/>
        <a:p>
          <a:endParaRPr lang="fr-BE"/>
        </a:p>
      </dgm:t>
    </dgm:pt>
    <dgm:pt modelId="{EF213D0D-71F9-49EC-B87C-62C8435D2CD2}">
      <dgm:prSet/>
      <dgm:spPr>
        <a:xfrm>
          <a:off x="8064629" y="3270045"/>
          <a:ext cx="858515" cy="545157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r-B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Must use </a:t>
          </a:r>
          <a:r>
            <a:rPr lang="fr-BE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natural</a:t>
          </a:r>
          <a:r>
            <a:rPr lang="fr-B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alternatives</a:t>
          </a:r>
        </a:p>
      </dgm:t>
    </dgm:pt>
    <dgm:pt modelId="{3F1437B9-E31C-47BA-A0D9-A8E5B94CE3F9}" type="sibTrans" cxnId="{69A05E08-2F3A-4C40-ADB2-CA32E32B895D}">
      <dgm:prSet/>
      <dgm:spPr/>
      <dgm:t>
        <a:bodyPr/>
        <a:lstStyle/>
        <a:p>
          <a:endParaRPr lang="fr-BE"/>
        </a:p>
      </dgm:t>
    </dgm:pt>
    <dgm:pt modelId="{9EA70C58-BA6C-42F9-B0CE-B5E9C3B93E1F}" type="parTrans" cxnId="{69A05E08-2F3A-4C40-ADB2-CA32E32B895D}">
      <dgm:prSet/>
      <dgm:spPr>
        <a:xfrm>
          <a:off x="8352776" y="2929739"/>
          <a:ext cx="91440" cy="24968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fr-BE"/>
        </a:p>
      </dgm:t>
    </dgm:pt>
    <dgm:pt modelId="{CA6B4C1F-8874-4C44-80FE-EF2408D31505}">
      <dgm:prSet/>
      <dgm:spPr>
        <a:xfrm>
          <a:off x="4916739" y="3270045"/>
          <a:ext cx="858515" cy="545157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r-B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Must use </a:t>
          </a:r>
          <a:r>
            <a:rPr lang="fr-BE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natural</a:t>
          </a:r>
          <a:r>
            <a:rPr lang="fr-B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alternatives</a:t>
          </a:r>
        </a:p>
      </dgm:t>
    </dgm:pt>
    <dgm:pt modelId="{2299664D-A1C8-4C92-8767-87E3138F24DC}" type="parTrans" cxnId="{F88343BA-0950-4D0B-9D0F-56E65147EA2F}">
      <dgm:prSet/>
      <dgm:spPr>
        <a:xfrm>
          <a:off x="5204886" y="2929739"/>
          <a:ext cx="91440" cy="24968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fr-BE"/>
        </a:p>
      </dgm:t>
    </dgm:pt>
    <dgm:pt modelId="{BBB52E07-4C18-44A3-8ABB-F3850ABF679A}" type="sibTrans" cxnId="{F88343BA-0950-4D0B-9D0F-56E65147EA2F}">
      <dgm:prSet/>
      <dgm:spPr/>
      <dgm:t>
        <a:bodyPr/>
        <a:lstStyle/>
        <a:p>
          <a:endParaRPr lang="fr-BE"/>
        </a:p>
      </dgm:t>
    </dgm:pt>
    <dgm:pt modelId="{8C10F316-707A-4753-B1A8-B658F3DA8C9F}">
      <dgm:prSet/>
      <dgm:spPr>
        <a:xfrm>
          <a:off x="2818145" y="4064887"/>
          <a:ext cx="858515" cy="545157"/>
        </a:xfrm>
        <a:prstGeom prst="roundRect">
          <a:avLst>
            <a:gd name="adj" fmla="val 10000"/>
          </a:avLst>
        </a:prstGeom>
        <a:solidFill>
          <a:srgbClr val="FFC000">
            <a:lumMod val="60000"/>
            <a:lumOff val="40000"/>
            <a:alpha val="90000"/>
          </a:srgb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r-B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Free to use </a:t>
          </a:r>
          <a:r>
            <a:rPr lang="fr-BE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any</a:t>
          </a:r>
          <a:r>
            <a:rPr lang="fr-B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fr-BE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technology</a:t>
          </a:r>
          <a:r>
            <a:rPr lang="fr-B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, </a:t>
          </a:r>
          <a:r>
            <a:rPr lang="fr-BE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including</a:t>
          </a:r>
          <a:r>
            <a:rPr lang="fr-B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SF6</a:t>
          </a:r>
        </a:p>
      </dgm:t>
    </dgm:pt>
    <dgm:pt modelId="{0BEDE501-B7C9-43C9-A65F-D2DAF2B0C18F}" type="parTrans" cxnId="{3443CC0F-F008-4727-8F4A-DADE3D2CE186}">
      <dgm:prSet/>
      <dgm:spPr>
        <a:xfrm>
          <a:off x="3106292" y="3724581"/>
          <a:ext cx="91440" cy="24968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fr-BE"/>
        </a:p>
      </dgm:t>
    </dgm:pt>
    <dgm:pt modelId="{B9E0F651-CDA6-4AA3-95B5-08B9884F5030}" type="sibTrans" cxnId="{3443CC0F-F008-4727-8F4A-DADE3D2CE186}">
      <dgm:prSet/>
      <dgm:spPr/>
      <dgm:t>
        <a:bodyPr/>
        <a:lstStyle/>
        <a:p>
          <a:endParaRPr lang="fr-BE"/>
        </a:p>
      </dgm:t>
    </dgm:pt>
    <dgm:pt modelId="{AC99E1FD-6A0B-4AF5-9158-C259C917D994}" type="pres">
      <dgm:prSet presAssocID="{742DCDED-55D0-474E-A855-72E6E027A9C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C0E1836-29E6-4475-8DDB-4CAB9A49C97F}" type="pres">
      <dgm:prSet presAssocID="{DF113FF0-CF82-4BA2-9FED-4A959486F1D9}" presName="hierRoot1" presStyleCnt="0"/>
      <dgm:spPr/>
    </dgm:pt>
    <dgm:pt modelId="{2C5386D6-D038-45D5-8A05-C0210594AC01}" type="pres">
      <dgm:prSet presAssocID="{DF113FF0-CF82-4BA2-9FED-4A959486F1D9}" presName="composite" presStyleCnt="0"/>
      <dgm:spPr/>
    </dgm:pt>
    <dgm:pt modelId="{29C205EC-7FF1-489A-B947-D0D76DDFB409}" type="pres">
      <dgm:prSet presAssocID="{DF113FF0-CF82-4BA2-9FED-4A959486F1D9}" presName="background" presStyleLbl="node0" presStyleIdx="0" presStyleCnt="1"/>
      <dgm:spPr>
        <a:xfrm>
          <a:off x="5353063" y="55"/>
          <a:ext cx="2418326" cy="545157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89E99AC4-C6AB-4187-9D99-793C39408A15}" type="pres">
      <dgm:prSet presAssocID="{DF113FF0-CF82-4BA2-9FED-4A959486F1D9}" presName="text" presStyleLbl="fgAcc0" presStyleIdx="0" presStyleCnt="1" custScaleX="281687">
        <dgm:presLayoutVars>
          <dgm:chPref val="3"/>
        </dgm:presLayoutVars>
      </dgm:prSet>
      <dgm:spPr/>
    </dgm:pt>
    <dgm:pt modelId="{F5D9B250-1C5C-4E25-92AC-6B27BA40F43D}" type="pres">
      <dgm:prSet presAssocID="{DF113FF0-CF82-4BA2-9FED-4A959486F1D9}" presName="hierChild2" presStyleCnt="0"/>
      <dgm:spPr/>
    </dgm:pt>
    <dgm:pt modelId="{FC9E02A2-5D7E-43DA-A8BE-7C4E66586223}" type="pres">
      <dgm:prSet presAssocID="{30FE205E-CA4F-475A-88F4-0C42A3D4F97B}" presName="Name10" presStyleLbl="parChTrans1D2" presStyleIdx="0" presStyleCnt="2"/>
      <dgm:spPr/>
    </dgm:pt>
    <dgm:pt modelId="{C7E3CC19-E6B7-4FDA-8772-556D471A420F}" type="pres">
      <dgm:prSet presAssocID="{A46BF3E9-1B07-49BA-AFED-F7A6BC76AE22}" presName="hierRoot2" presStyleCnt="0"/>
      <dgm:spPr/>
    </dgm:pt>
    <dgm:pt modelId="{02D13904-F25F-49C4-9471-1EB88F8E0957}" type="pres">
      <dgm:prSet presAssocID="{A46BF3E9-1B07-49BA-AFED-F7A6BC76AE22}" presName="composite2" presStyleCnt="0"/>
      <dgm:spPr/>
    </dgm:pt>
    <dgm:pt modelId="{570531F7-A2DC-4AE0-82CA-D1909989D326}" type="pres">
      <dgm:prSet presAssocID="{A46BF3E9-1B07-49BA-AFED-F7A6BC76AE22}" presName="background2" presStyleLbl="node2" presStyleIdx="0" presStyleCnt="2"/>
      <dgm:spPr>
        <a:xfrm>
          <a:off x="5608321" y="794897"/>
          <a:ext cx="858515" cy="545157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CB05FF39-66AC-4160-8571-642CBBFD48E6}" type="pres">
      <dgm:prSet presAssocID="{A46BF3E9-1B07-49BA-AFED-F7A6BC76AE22}" presName="text2" presStyleLbl="fgAcc2" presStyleIdx="0" presStyleCnt="2">
        <dgm:presLayoutVars>
          <dgm:chPref val="3"/>
        </dgm:presLayoutVars>
      </dgm:prSet>
      <dgm:spPr/>
    </dgm:pt>
    <dgm:pt modelId="{2DEF2FEE-C714-4411-8FD5-B8FB59A8EBB7}" type="pres">
      <dgm:prSet presAssocID="{A46BF3E9-1B07-49BA-AFED-F7A6BC76AE22}" presName="hierChild3" presStyleCnt="0"/>
      <dgm:spPr/>
    </dgm:pt>
    <dgm:pt modelId="{D6D7AB9D-E641-43EE-9618-95C90AF56EBA}" type="pres">
      <dgm:prSet presAssocID="{35C8C8D6-FD3F-432E-A219-13780DF52164}" presName="Name17" presStyleLbl="parChTrans1D3" presStyleIdx="0" presStyleCnt="2"/>
      <dgm:spPr/>
    </dgm:pt>
    <dgm:pt modelId="{01C38D6B-5A08-4855-A10E-8D923C66F994}" type="pres">
      <dgm:prSet presAssocID="{1C6D0DAC-73E5-4E63-851D-379686272F8E}" presName="hierRoot3" presStyleCnt="0"/>
      <dgm:spPr/>
    </dgm:pt>
    <dgm:pt modelId="{EFEB0672-33B9-44C4-88F7-215F096027E7}" type="pres">
      <dgm:prSet presAssocID="{1C6D0DAC-73E5-4E63-851D-379686272F8E}" presName="composite3" presStyleCnt="0"/>
      <dgm:spPr/>
    </dgm:pt>
    <dgm:pt modelId="{00031D03-0A06-48DB-9A89-6C968683763C}" type="pres">
      <dgm:prSet presAssocID="{1C6D0DAC-73E5-4E63-851D-379686272F8E}" presName="background3" presStyleLbl="node3" presStyleIdx="0" presStyleCnt="2"/>
      <dgm:spPr>
        <a:xfrm>
          <a:off x="4034376" y="1589739"/>
          <a:ext cx="858515" cy="545157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C3389848-B9A7-4E0B-A725-90D295832404}" type="pres">
      <dgm:prSet presAssocID="{1C6D0DAC-73E5-4E63-851D-379686272F8E}" presName="text3" presStyleLbl="fgAcc3" presStyleIdx="0" presStyleCnt="2">
        <dgm:presLayoutVars>
          <dgm:chPref val="3"/>
        </dgm:presLayoutVars>
      </dgm:prSet>
      <dgm:spPr/>
    </dgm:pt>
    <dgm:pt modelId="{414AE855-EB3E-4CF3-9216-9B7C4DCB0A6C}" type="pres">
      <dgm:prSet presAssocID="{1C6D0DAC-73E5-4E63-851D-379686272F8E}" presName="hierChild4" presStyleCnt="0"/>
      <dgm:spPr/>
    </dgm:pt>
    <dgm:pt modelId="{BC5C6457-D273-43E3-B872-1E87BA534C5E}" type="pres">
      <dgm:prSet presAssocID="{89C59100-604D-4FF8-BE29-15625FCBF014}" presName="Name23" presStyleLbl="parChTrans1D4" presStyleIdx="0" presStyleCnt="12"/>
      <dgm:spPr/>
    </dgm:pt>
    <dgm:pt modelId="{E7CE3DE4-F811-4C68-9870-7F03E3588E68}" type="pres">
      <dgm:prSet presAssocID="{C0C0CECC-EDC7-4FCA-B9A5-980CB785D05A}" presName="hierRoot4" presStyleCnt="0"/>
      <dgm:spPr/>
    </dgm:pt>
    <dgm:pt modelId="{05C426B6-9A30-4E37-90DC-8400CCBADE27}" type="pres">
      <dgm:prSet presAssocID="{C0C0CECC-EDC7-4FCA-B9A5-980CB785D05A}" presName="composite4" presStyleCnt="0"/>
      <dgm:spPr/>
    </dgm:pt>
    <dgm:pt modelId="{943C92EB-6657-4FAD-ACA4-32CA17F4A376}" type="pres">
      <dgm:prSet presAssocID="{C0C0CECC-EDC7-4FCA-B9A5-980CB785D05A}" presName="background4" presStyleLbl="node4" presStyleIdx="0" presStyleCnt="12"/>
      <dgm:spPr>
        <a:xfrm>
          <a:off x="3247403" y="2384581"/>
          <a:ext cx="858515" cy="545157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ADEDCAE7-D0D1-4292-B9AC-9190666D71E1}" type="pres">
      <dgm:prSet presAssocID="{C0C0CECC-EDC7-4FCA-B9A5-980CB785D05A}" presName="text4" presStyleLbl="fgAcc4" presStyleIdx="0" presStyleCnt="12">
        <dgm:presLayoutVars>
          <dgm:chPref val="3"/>
        </dgm:presLayoutVars>
      </dgm:prSet>
      <dgm:spPr/>
    </dgm:pt>
    <dgm:pt modelId="{A0690747-DE81-4C77-BB40-E99233BCBF41}" type="pres">
      <dgm:prSet presAssocID="{C0C0CECC-EDC7-4FCA-B9A5-980CB785D05A}" presName="hierChild5" presStyleCnt="0"/>
      <dgm:spPr/>
    </dgm:pt>
    <dgm:pt modelId="{765DDAA2-7596-460B-87DD-8D3CECD1767C}" type="pres">
      <dgm:prSet presAssocID="{0A58961E-694C-4892-8433-F66E91E2195D}" presName="Name23" presStyleLbl="parChTrans1D4" presStyleIdx="1" presStyleCnt="12"/>
      <dgm:spPr/>
    </dgm:pt>
    <dgm:pt modelId="{EF396504-63FD-4F9A-A1CD-04189D7F21BE}" type="pres">
      <dgm:prSet presAssocID="{E1CCFCFF-18FA-420D-9B35-F9034D6F2836}" presName="hierRoot4" presStyleCnt="0"/>
      <dgm:spPr/>
    </dgm:pt>
    <dgm:pt modelId="{731072E3-EE27-43AC-A7C8-ECF9B0D0C8F4}" type="pres">
      <dgm:prSet presAssocID="{E1CCFCFF-18FA-420D-9B35-F9034D6F2836}" presName="composite4" presStyleCnt="0"/>
      <dgm:spPr/>
    </dgm:pt>
    <dgm:pt modelId="{1EF2BE56-2C81-4DBE-8DAD-F95131F14F2A}" type="pres">
      <dgm:prSet presAssocID="{E1CCFCFF-18FA-420D-9B35-F9034D6F2836}" presName="background4" presStyleLbl="node4" presStyleIdx="1" presStyleCnt="12"/>
      <dgm:spPr>
        <a:xfrm>
          <a:off x="2722755" y="3179424"/>
          <a:ext cx="858515" cy="545157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5BD75FBB-BB40-4B31-A19F-5746410768A6}" type="pres">
      <dgm:prSet presAssocID="{E1CCFCFF-18FA-420D-9B35-F9034D6F2836}" presName="text4" presStyleLbl="fgAcc4" presStyleIdx="1" presStyleCnt="12">
        <dgm:presLayoutVars>
          <dgm:chPref val="3"/>
        </dgm:presLayoutVars>
      </dgm:prSet>
      <dgm:spPr/>
    </dgm:pt>
    <dgm:pt modelId="{A7DB4B08-59E3-4A40-AA8B-32D95021339B}" type="pres">
      <dgm:prSet presAssocID="{E1CCFCFF-18FA-420D-9B35-F9034D6F2836}" presName="hierChild5" presStyleCnt="0"/>
      <dgm:spPr/>
    </dgm:pt>
    <dgm:pt modelId="{4628FBA9-171C-407C-AC71-26FE4BD8EF75}" type="pres">
      <dgm:prSet presAssocID="{0BEDE501-B7C9-43C9-A65F-D2DAF2B0C18F}" presName="Name23" presStyleLbl="parChTrans1D4" presStyleIdx="2" presStyleCnt="12"/>
      <dgm:spPr/>
    </dgm:pt>
    <dgm:pt modelId="{B4E3308E-2E66-480C-B840-73E4723B7138}" type="pres">
      <dgm:prSet presAssocID="{8C10F316-707A-4753-B1A8-B658F3DA8C9F}" presName="hierRoot4" presStyleCnt="0"/>
      <dgm:spPr/>
    </dgm:pt>
    <dgm:pt modelId="{5B05D328-2967-49C4-86E5-BA3E70A27768}" type="pres">
      <dgm:prSet presAssocID="{8C10F316-707A-4753-B1A8-B658F3DA8C9F}" presName="composite4" presStyleCnt="0"/>
      <dgm:spPr/>
    </dgm:pt>
    <dgm:pt modelId="{FE0BF3FD-1290-4175-802C-3177F7C215AC}" type="pres">
      <dgm:prSet presAssocID="{8C10F316-707A-4753-B1A8-B658F3DA8C9F}" presName="background4" presStyleLbl="node4" presStyleIdx="2" presStyleCnt="12"/>
      <dgm:spPr>
        <a:xfrm>
          <a:off x="2722755" y="3974266"/>
          <a:ext cx="858515" cy="545157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86571CED-5AB8-4003-8314-9CE472DC74A6}" type="pres">
      <dgm:prSet presAssocID="{8C10F316-707A-4753-B1A8-B658F3DA8C9F}" presName="text4" presStyleLbl="fgAcc4" presStyleIdx="2" presStyleCnt="12">
        <dgm:presLayoutVars>
          <dgm:chPref val="3"/>
        </dgm:presLayoutVars>
      </dgm:prSet>
      <dgm:spPr/>
    </dgm:pt>
    <dgm:pt modelId="{E4391BE6-741C-4D29-9852-FC88BC29F6FE}" type="pres">
      <dgm:prSet presAssocID="{8C10F316-707A-4753-B1A8-B658F3DA8C9F}" presName="hierChild5" presStyleCnt="0"/>
      <dgm:spPr/>
    </dgm:pt>
    <dgm:pt modelId="{F94822F2-FE85-4809-B053-8C10970A751E}" type="pres">
      <dgm:prSet presAssocID="{1634C0EE-678C-4348-B0F9-A4843BF48250}" presName="Name23" presStyleLbl="parChTrans1D4" presStyleIdx="3" presStyleCnt="12"/>
      <dgm:spPr/>
    </dgm:pt>
    <dgm:pt modelId="{95140C20-C62F-46C8-B886-B86BEBCC7C0E}" type="pres">
      <dgm:prSet presAssocID="{23207B6D-2859-4C6D-9C79-8D9E65D23079}" presName="hierRoot4" presStyleCnt="0"/>
      <dgm:spPr/>
    </dgm:pt>
    <dgm:pt modelId="{0F40347B-F5CC-461F-BECE-9983E98E20B3}" type="pres">
      <dgm:prSet presAssocID="{23207B6D-2859-4C6D-9C79-8D9E65D23079}" presName="composite4" presStyleCnt="0"/>
      <dgm:spPr/>
    </dgm:pt>
    <dgm:pt modelId="{9E7877CE-98FE-43D9-B2F0-6D334B8869E6}" type="pres">
      <dgm:prSet presAssocID="{23207B6D-2859-4C6D-9C79-8D9E65D23079}" presName="background4" presStyleLbl="node4" presStyleIdx="3" presStyleCnt="12"/>
      <dgm:spPr>
        <a:xfrm>
          <a:off x="3772051" y="3179424"/>
          <a:ext cx="858515" cy="545157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6DE88B8F-AFF5-434D-9CA8-DC28AF70E9E7}" type="pres">
      <dgm:prSet presAssocID="{23207B6D-2859-4C6D-9C79-8D9E65D23079}" presName="text4" presStyleLbl="fgAcc4" presStyleIdx="3" presStyleCnt="12">
        <dgm:presLayoutVars>
          <dgm:chPref val="3"/>
        </dgm:presLayoutVars>
      </dgm:prSet>
      <dgm:spPr/>
    </dgm:pt>
    <dgm:pt modelId="{D05032F3-1565-4A28-9333-FCF6E496E292}" type="pres">
      <dgm:prSet presAssocID="{23207B6D-2859-4C6D-9C79-8D9E65D23079}" presName="hierChild5" presStyleCnt="0"/>
      <dgm:spPr/>
    </dgm:pt>
    <dgm:pt modelId="{A182C4F2-C29B-473C-A0B5-E08D06CD5C86}" type="pres">
      <dgm:prSet presAssocID="{93C6BF90-9393-4282-93A0-2A28573AC16F}" presName="Name23" presStyleLbl="parChTrans1D4" presStyleIdx="4" presStyleCnt="12"/>
      <dgm:spPr/>
    </dgm:pt>
    <dgm:pt modelId="{A1AA19AE-BA9B-486D-9C2D-53376C637F67}" type="pres">
      <dgm:prSet presAssocID="{7E2D9F34-295F-4FF3-8120-78C345BFA26F}" presName="hierRoot4" presStyleCnt="0"/>
      <dgm:spPr/>
    </dgm:pt>
    <dgm:pt modelId="{EB869C96-38FA-4AD6-B518-2587674D5A50}" type="pres">
      <dgm:prSet presAssocID="{7E2D9F34-295F-4FF3-8120-78C345BFA26F}" presName="composite4" presStyleCnt="0"/>
      <dgm:spPr/>
    </dgm:pt>
    <dgm:pt modelId="{A892B8DF-FBD4-4438-B4BA-81411E2DC205}" type="pres">
      <dgm:prSet presAssocID="{7E2D9F34-295F-4FF3-8120-78C345BFA26F}" presName="background4" presStyleLbl="node4" presStyleIdx="4" presStyleCnt="12"/>
      <dgm:spPr>
        <a:xfrm>
          <a:off x="4821348" y="2384581"/>
          <a:ext cx="858515" cy="545157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0B3757E2-F326-4FB1-BB8E-F52187151B8B}" type="pres">
      <dgm:prSet presAssocID="{7E2D9F34-295F-4FF3-8120-78C345BFA26F}" presName="text4" presStyleLbl="fgAcc4" presStyleIdx="4" presStyleCnt="12">
        <dgm:presLayoutVars>
          <dgm:chPref val="3"/>
        </dgm:presLayoutVars>
      </dgm:prSet>
      <dgm:spPr/>
    </dgm:pt>
    <dgm:pt modelId="{032CD1DD-FE0A-40CC-8022-CC6EA8818443}" type="pres">
      <dgm:prSet presAssocID="{7E2D9F34-295F-4FF3-8120-78C345BFA26F}" presName="hierChild5" presStyleCnt="0"/>
      <dgm:spPr/>
    </dgm:pt>
    <dgm:pt modelId="{91DEF6E1-958D-48FE-A1E4-2924BB825AC5}" type="pres">
      <dgm:prSet presAssocID="{2299664D-A1C8-4C92-8767-87E3138F24DC}" presName="Name23" presStyleLbl="parChTrans1D4" presStyleIdx="5" presStyleCnt="12"/>
      <dgm:spPr/>
    </dgm:pt>
    <dgm:pt modelId="{571FA7F1-8CD3-4B4D-97B7-90838B7ACDA5}" type="pres">
      <dgm:prSet presAssocID="{CA6B4C1F-8874-4C44-80FE-EF2408D31505}" presName="hierRoot4" presStyleCnt="0"/>
      <dgm:spPr/>
    </dgm:pt>
    <dgm:pt modelId="{8EB3871C-2652-4F00-95E1-DD31A656178E}" type="pres">
      <dgm:prSet presAssocID="{CA6B4C1F-8874-4C44-80FE-EF2408D31505}" presName="composite4" presStyleCnt="0"/>
      <dgm:spPr/>
    </dgm:pt>
    <dgm:pt modelId="{4039A965-F342-4225-89CA-EBD02AE249FE}" type="pres">
      <dgm:prSet presAssocID="{CA6B4C1F-8874-4C44-80FE-EF2408D31505}" presName="background4" presStyleLbl="node4" presStyleIdx="5" presStyleCnt="12"/>
      <dgm:spPr>
        <a:xfrm>
          <a:off x="4821348" y="3179424"/>
          <a:ext cx="858515" cy="545157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A25DD74D-F019-4B1F-B961-BFE9680B806C}" type="pres">
      <dgm:prSet presAssocID="{CA6B4C1F-8874-4C44-80FE-EF2408D31505}" presName="text4" presStyleLbl="fgAcc4" presStyleIdx="5" presStyleCnt="12">
        <dgm:presLayoutVars>
          <dgm:chPref val="3"/>
        </dgm:presLayoutVars>
      </dgm:prSet>
      <dgm:spPr/>
    </dgm:pt>
    <dgm:pt modelId="{DE26A568-1F06-44C1-B99E-CAB78414C566}" type="pres">
      <dgm:prSet presAssocID="{CA6B4C1F-8874-4C44-80FE-EF2408D31505}" presName="hierChild5" presStyleCnt="0"/>
      <dgm:spPr/>
    </dgm:pt>
    <dgm:pt modelId="{528A689C-3844-44BD-81F3-FD5E742CEA35}" type="pres">
      <dgm:prSet presAssocID="{EBBCA356-CFE7-466D-9199-787FED20AC4B}" presName="Name17" presStyleLbl="parChTrans1D3" presStyleIdx="1" presStyleCnt="2"/>
      <dgm:spPr/>
    </dgm:pt>
    <dgm:pt modelId="{8FAE5477-0A28-49FD-AFFE-E5FDB731DC0C}" type="pres">
      <dgm:prSet presAssocID="{8C90AB4A-2EB9-4526-95FF-B8EE2B02E627}" presName="hierRoot3" presStyleCnt="0"/>
      <dgm:spPr/>
    </dgm:pt>
    <dgm:pt modelId="{EB24C359-53DF-4194-ACF6-E8B67011F32E}" type="pres">
      <dgm:prSet presAssocID="{8C90AB4A-2EB9-4526-95FF-B8EE2B02E627}" presName="composite3" presStyleCnt="0"/>
      <dgm:spPr/>
    </dgm:pt>
    <dgm:pt modelId="{82A7154F-5FBE-4C95-85D1-6CB74482D042}" type="pres">
      <dgm:prSet presAssocID="{8C90AB4A-2EB9-4526-95FF-B8EE2B02E627}" presName="background3" presStyleLbl="node3" presStyleIdx="1" presStyleCnt="2"/>
      <dgm:spPr>
        <a:xfrm>
          <a:off x="7182266" y="1589739"/>
          <a:ext cx="858515" cy="545157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D8C11DFA-D5C0-46E9-8AA8-27DDF0AF36FD}" type="pres">
      <dgm:prSet presAssocID="{8C90AB4A-2EB9-4526-95FF-B8EE2B02E627}" presName="text3" presStyleLbl="fgAcc3" presStyleIdx="1" presStyleCnt="2">
        <dgm:presLayoutVars>
          <dgm:chPref val="3"/>
        </dgm:presLayoutVars>
      </dgm:prSet>
      <dgm:spPr/>
    </dgm:pt>
    <dgm:pt modelId="{A861ABE4-108C-417A-8F89-6857C5B75D54}" type="pres">
      <dgm:prSet presAssocID="{8C90AB4A-2EB9-4526-95FF-B8EE2B02E627}" presName="hierChild4" presStyleCnt="0"/>
      <dgm:spPr/>
    </dgm:pt>
    <dgm:pt modelId="{207FC4CA-8780-4E5E-8D97-BEFE5186CCEC}" type="pres">
      <dgm:prSet presAssocID="{0170B886-25B4-4082-9DB1-D414D6963E8F}" presName="Name23" presStyleLbl="parChTrans1D4" presStyleIdx="6" presStyleCnt="12"/>
      <dgm:spPr/>
    </dgm:pt>
    <dgm:pt modelId="{CC41F632-CC47-4526-B354-9B9D1210C7F9}" type="pres">
      <dgm:prSet presAssocID="{1BC840A3-53E9-4CDE-9442-6336FA70B138}" presName="hierRoot4" presStyleCnt="0"/>
      <dgm:spPr/>
    </dgm:pt>
    <dgm:pt modelId="{34FA367D-48CF-45BD-8E0C-D93DCB0C523A}" type="pres">
      <dgm:prSet presAssocID="{1BC840A3-53E9-4CDE-9442-6336FA70B138}" presName="composite4" presStyleCnt="0"/>
      <dgm:spPr/>
    </dgm:pt>
    <dgm:pt modelId="{0FA8769B-A451-427F-8998-ACF4DC19CA94}" type="pres">
      <dgm:prSet presAssocID="{1BC840A3-53E9-4CDE-9442-6336FA70B138}" presName="background4" presStyleLbl="node4" presStyleIdx="6" presStyleCnt="12"/>
      <dgm:spPr>
        <a:xfrm>
          <a:off x="6395293" y="2384581"/>
          <a:ext cx="858515" cy="545157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CB6F9484-E194-436D-80D1-93DC426D38F3}" type="pres">
      <dgm:prSet presAssocID="{1BC840A3-53E9-4CDE-9442-6336FA70B138}" presName="text4" presStyleLbl="fgAcc4" presStyleIdx="6" presStyleCnt="12">
        <dgm:presLayoutVars>
          <dgm:chPref val="3"/>
        </dgm:presLayoutVars>
      </dgm:prSet>
      <dgm:spPr/>
    </dgm:pt>
    <dgm:pt modelId="{ACFC5CB7-36F4-4809-889D-3B01B9BB9210}" type="pres">
      <dgm:prSet presAssocID="{1BC840A3-53E9-4CDE-9442-6336FA70B138}" presName="hierChild5" presStyleCnt="0"/>
      <dgm:spPr/>
    </dgm:pt>
    <dgm:pt modelId="{A292ACD4-8ADA-4796-9F78-FA8A16BEAFD6}" type="pres">
      <dgm:prSet presAssocID="{DAEC7885-BB97-445E-AEA1-E05ADB361754}" presName="Name23" presStyleLbl="parChTrans1D4" presStyleIdx="7" presStyleCnt="12"/>
      <dgm:spPr/>
    </dgm:pt>
    <dgm:pt modelId="{484A37C0-9B36-442C-8726-43BAA27F81DC}" type="pres">
      <dgm:prSet presAssocID="{BF97905A-B22C-42F7-A21D-AFA62631CD76}" presName="hierRoot4" presStyleCnt="0"/>
      <dgm:spPr/>
    </dgm:pt>
    <dgm:pt modelId="{7F73B2E1-3048-4E54-8935-8FDCA66BAF7B}" type="pres">
      <dgm:prSet presAssocID="{BF97905A-B22C-42F7-A21D-AFA62631CD76}" presName="composite4" presStyleCnt="0"/>
      <dgm:spPr/>
    </dgm:pt>
    <dgm:pt modelId="{32E74592-44FC-4AF4-A6BF-6FE2FEB259C4}" type="pres">
      <dgm:prSet presAssocID="{BF97905A-B22C-42F7-A21D-AFA62631CD76}" presName="background4" presStyleLbl="node4" presStyleIdx="7" presStyleCnt="12"/>
      <dgm:spPr>
        <a:xfrm>
          <a:off x="5870645" y="3179424"/>
          <a:ext cx="858515" cy="545157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100A888E-92BB-407B-8CF4-024F8993343C}" type="pres">
      <dgm:prSet presAssocID="{BF97905A-B22C-42F7-A21D-AFA62631CD76}" presName="text4" presStyleLbl="fgAcc4" presStyleIdx="7" presStyleCnt="12">
        <dgm:presLayoutVars>
          <dgm:chPref val="3"/>
        </dgm:presLayoutVars>
      </dgm:prSet>
      <dgm:spPr/>
    </dgm:pt>
    <dgm:pt modelId="{00ECD731-801F-43F0-92BE-5B0F29094249}" type="pres">
      <dgm:prSet presAssocID="{BF97905A-B22C-42F7-A21D-AFA62631CD76}" presName="hierChild5" presStyleCnt="0"/>
      <dgm:spPr/>
    </dgm:pt>
    <dgm:pt modelId="{E59509C5-B422-4F00-AEB8-63BD2E8368ED}" type="pres">
      <dgm:prSet presAssocID="{CA980AA2-A6D7-4049-AD10-4C14B2EE7E07}" presName="Name23" presStyleLbl="parChTrans1D4" presStyleIdx="8" presStyleCnt="12"/>
      <dgm:spPr/>
    </dgm:pt>
    <dgm:pt modelId="{261E4DDF-A2C8-4790-BD19-298046B1D03F}" type="pres">
      <dgm:prSet presAssocID="{9E05B5B2-B63D-490A-973A-ED87283B7B42}" presName="hierRoot4" presStyleCnt="0"/>
      <dgm:spPr/>
    </dgm:pt>
    <dgm:pt modelId="{69F286FD-BF07-412B-A723-8332CFA9A3A0}" type="pres">
      <dgm:prSet presAssocID="{9E05B5B2-B63D-490A-973A-ED87283B7B42}" presName="composite4" presStyleCnt="0"/>
      <dgm:spPr/>
    </dgm:pt>
    <dgm:pt modelId="{D0E9452F-4997-4B10-BDF8-543DA669DCDB}" type="pres">
      <dgm:prSet presAssocID="{9E05B5B2-B63D-490A-973A-ED87283B7B42}" presName="background4" presStyleLbl="node4" presStyleIdx="8" presStyleCnt="12"/>
      <dgm:spPr>
        <a:xfrm>
          <a:off x="5870645" y="3974266"/>
          <a:ext cx="858515" cy="545157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2F1D1017-4FDB-4416-BDE5-ACAD1127A339}" type="pres">
      <dgm:prSet presAssocID="{9E05B5B2-B63D-490A-973A-ED87283B7B42}" presName="text4" presStyleLbl="fgAcc4" presStyleIdx="8" presStyleCnt="12">
        <dgm:presLayoutVars>
          <dgm:chPref val="3"/>
        </dgm:presLayoutVars>
      </dgm:prSet>
      <dgm:spPr/>
    </dgm:pt>
    <dgm:pt modelId="{BE5B62A9-31B8-4677-B815-C58F17759C76}" type="pres">
      <dgm:prSet presAssocID="{9E05B5B2-B63D-490A-973A-ED87283B7B42}" presName="hierChild5" presStyleCnt="0"/>
      <dgm:spPr/>
    </dgm:pt>
    <dgm:pt modelId="{A7D546E9-E2A6-4C99-ADB9-2E0A8C63C127}" type="pres">
      <dgm:prSet presAssocID="{3B3A5FEC-591C-4ED1-BEC0-F9F755DEBA11}" presName="Name23" presStyleLbl="parChTrans1D4" presStyleIdx="9" presStyleCnt="12"/>
      <dgm:spPr/>
    </dgm:pt>
    <dgm:pt modelId="{E666C571-6A6B-4456-8F2B-6D12B1D7D804}" type="pres">
      <dgm:prSet presAssocID="{9271AF22-64E9-4824-B0A3-CF31A01137C9}" presName="hierRoot4" presStyleCnt="0"/>
      <dgm:spPr/>
    </dgm:pt>
    <dgm:pt modelId="{CD3C7CF7-8314-4DFE-AE8B-3F1FC8B42373}" type="pres">
      <dgm:prSet presAssocID="{9271AF22-64E9-4824-B0A3-CF31A01137C9}" presName="composite4" presStyleCnt="0"/>
      <dgm:spPr/>
    </dgm:pt>
    <dgm:pt modelId="{4FA9245D-28D5-4971-9F47-37D16C859263}" type="pres">
      <dgm:prSet presAssocID="{9271AF22-64E9-4824-B0A3-CF31A01137C9}" presName="background4" presStyleLbl="node4" presStyleIdx="9" presStyleCnt="12"/>
      <dgm:spPr>
        <a:xfrm>
          <a:off x="6919942" y="3179424"/>
          <a:ext cx="858515" cy="545157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E4F00D56-31B8-4DC0-8436-6B9A34B73CC4}" type="pres">
      <dgm:prSet presAssocID="{9271AF22-64E9-4824-B0A3-CF31A01137C9}" presName="text4" presStyleLbl="fgAcc4" presStyleIdx="9" presStyleCnt="12">
        <dgm:presLayoutVars>
          <dgm:chPref val="3"/>
        </dgm:presLayoutVars>
      </dgm:prSet>
      <dgm:spPr/>
    </dgm:pt>
    <dgm:pt modelId="{D9E08F29-4DBF-46AA-BDA4-0C669628BF11}" type="pres">
      <dgm:prSet presAssocID="{9271AF22-64E9-4824-B0A3-CF31A01137C9}" presName="hierChild5" presStyleCnt="0"/>
      <dgm:spPr/>
    </dgm:pt>
    <dgm:pt modelId="{5E2479EC-2ED9-4AA5-B5EB-21186A805204}" type="pres">
      <dgm:prSet presAssocID="{2F5EB4B2-AD3D-4950-9285-D6C00A9B9B75}" presName="Name23" presStyleLbl="parChTrans1D4" presStyleIdx="10" presStyleCnt="12"/>
      <dgm:spPr/>
    </dgm:pt>
    <dgm:pt modelId="{D9902CBF-BBD0-4610-95CC-841C662467AD}" type="pres">
      <dgm:prSet presAssocID="{C41D5BAA-78E3-4F93-9D36-E8CE56266FC8}" presName="hierRoot4" presStyleCnt="0"/>
      <dgm:spPr/>
    </dgm:pt>
    <dgm:pt modelId="{675F8F86-7B8F-4C91-AA94-CD78D22FE35C}" type="pres">
      <dgm:prSet presAssocID="{C41D5BAA-78E3-4F93-9D36-E8CE56266FC8}" presName="composite4" presStyleCnt="0"/>
      <dgm:spPr/>
    </dgm:pt>
    <dgm:pt modelId="{929E3182-C0BE-4A7A-A432-11D1FDAD51B7}" type="pres">
      <dgm:prSet presAssocID="{C41D5BAA-78E3-4F93-9D36-E8CE56266FC8}" presName="background4" presStyleLbl="node4" presStyleIdx="10" presStyleCnt="12"/>
      <dgm:spPr>
        <a:xfrm>
          <a:off x="7969238" y="2384581"/>
          <a:ext cx="858515" cy="545157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3B3D832F-1593-4FA5-A851-78150317CFDE}" type="pres">
      <dgm:prSet presAssocID="{C41D5BAA-78E3-4F93-9D36-E8CE56266FC8}" presName="text4" presStyleLbl="fgAcc4" presStyleIdx="10" presStyleCnt="12">
        <dgm:presLayoutVars>
          <dgm:chPref val="3"/>
        </dgm:presLayoutVars>
      </dgm:prSet>
      <dgm:spPr/>
    </dgm:pt>
    <dgm:pt modelId="{2249EDEA-DAE9-4E7E-AFF5-F3D328CA7251}" type="pres">
      <dgm:prSet presAssocID="{C41D5BAA-78E3-4F93-9D36-E8CE56266FC8}" presName="hierChild5" presStyleCnt="0"/>
      <dgm:spPr/>
    </dgm:pt>
    <dgm:pt modelId="{A67031C2-6ACD-40CB-8BC4-7369AC50F7E6}" type="pres">
      <dgm:prSet presAssocID="{9EA70C58-BA6C-42F9-B0CE-B5E9C3B93E1F}" presName="Name23" presStyleLbl="parChTrans1D4" presStyleIdx="11" presStyleCnt="12"/>
      <dgm:spPr/>
    </dgm:pt>
    <dgm:pt modelId="{B21647CB-C00D-41F6-8AD2-1FAF7EF56112}" type="pres">
      <dgm:prSet presAssocID="{EF213D0D-71F9-49EC-B87C-62C8435D2CD2}" presName="hierRoot4" presStyleCnt="0"/>
      <dgm:spPr/>
    </dgm:pt>
    <dgm:pt modelId="{B15037FB-2557-47B0-B663-9E5B3ACBBC97}" type="pres">
      <dgm:prSet presAssocID="{EF213D0D-71F9-49EC-B87C-62C8435D2CD2}" presName="composite4" presStyleCnt="0"/>
      <dgm:spPr/>
    </dgm:pt>
    <dgm:pt modelId="{4D088BFB-F37F-488F-AB30-3DAF65085D5C}" type="pres">
      <dgm:prSet presAssocID="{EF213D0D-71F9-49EC-B87C-62C8435D2CD2}" presName="background4" presStyleLbl="node4" presStyleIdx="11" presStyleCnt="12"/>
      <dgm:spPr>
        <a:xfrm>
          <a:off x="7969238" y="3179424"/>
          <a:ext cx="858515" cy="545157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6197982D-44D9-4BBA-87DF-6AE73FC45169}" type="pres">
      <dgm:prSet presAssocID="{EF213D0D-71F9-49EC-B87C-62C8435D2CD2}" presName="text4" presStyleLbl="fgAcc4" presStyleIdx="11" presStyleCnt="12">
        <dgm:presLayoutVars>
          <dgm:chPref val="3"/>
        </dgm:presLayoutVars>
      </dgm:prSet>
      <dgm:spPr/>
    </dgm:pt>
    <dgm:pt modelId="{9C208EE7-2CB9-4DDF-B94B-55B245409931}" type="pres">
      <dgm:prSet presAssocID="{EF213D0D-71F9-49EC-B87C-62C8435D2CD2}" presName="hierChild5" presStyleCnt="0"/>
      <dgm:spPr/>
    </dgm:pt>
    <dgm:pt modelId="{85DA1B14-9187-4C89-AFB4-07905568F136}" type="pres">
      <dgm:prSet presAssocID="{67084525-BB80-480F-8948-B71F01498A29}" presName="Name10" presStyleLbl="parChTrans1D2" presStyleIdx="1" presStyleCnt="2"/>
      <dgm:spPr/>
    </dgm:pt>
    <dgm:pt modelId="{75F89381-EE31-4D65-BB5D-B97F0005E21E}" type="pres">
      <dgm:prSet presAssocID="{918A2101-31B2-4CC0-B75D-17AE21552E76}" presName="hierRoot2" presStyleCnt="0"/>
      <dgm:spPr/>
    </dgm:pt>
    <dgm:pt modelId="{CC26BA92-BDAA-496E-B4FF-62C0D14F8C25}" type="pres">
      <dgm:prSet presAssocID="{918A2101-31B2-4CC0-B75D-17AE21552E76}" presName="composite2" presStyleCnt="0"/>
      <dgm:spPr/>
    </dgm:pt>
    <dgm:pt modelId="{742D911E-7355-4DD4-ACF1-4C92BEA1B60C}" type="pres">
      <dgm:prSet presAssocID="{918A2101-31B2-4CC0-B75D-17AE21552E76}" presName="background2" presStyleLbl="node2" presStyleIdx="1" presStyleCnt="2"/>
      <dgm:spPr>
        <a:xfrm>
          <a:off x="6657617" y="794897"/>
          <a:ext cx="858515" cy="545157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74876AEC-363A-4568-BB20-654AAD80326D}" type="pres">
      <dgm:prSet presAssocID="{918A2101-31B2-4CC0-B75D-17AE21552E76}" presName="text2" presStyleLbl="fgAcc2" presStyleIdx="1" presStyleCnt="2">
        <dgm:presLayoutVars>
          <dgm:chPref val="3"/>
        </dgm:presLayoutVars>
      </dgm:prSet>
      <dgm:spPr/>
    </dgm:pt>
    <dgm:pt modelId="{25B89A93-0FDA-4F6F-9130-A4CD2FBC98F8}" type="pres">
      <dgm:prSet presAssocID="{918A2101-31B2-4CC0-B75D-17AE21552E76}" presName="hierChild3" presStyleCnt="0"/>
      <dgm:spPr/>
    </dgm:pt>
  </dgm:ptLst>
  <dgm:cxnLst>
    <dgm:cxn modelId="{54C61507-38E8-4434-922E-9583E6B8E176}" srcId="{A46BF3E9-1B07-49BA-AFED-F7A6BC76AE22}" destId="{1C6D0DAC-73E5-4E63-851D-379686272F8E}" srcOrd="0" destOrd="0" parTransId="{35C8C8D6-FD3F-432E-A219-13780DF52164}" sibTransId="{F3C76495-D5F3-46C7-860B-C401DC48660A}"/>
    <dgm:cxn modelId="{69A05E08-2F3A-4C40-ADB2-CA32E32B895D}" srcId="{C41D5BAA-78E3-4F93-9D36-E8CE56266FC8}" destId="{EF213D0D-71F9-49EC-B87C-62C8435D2CD2}" srcOrd="0" destOrd="0" parTransId="{9EA70C58-BA6C-42F9-B0CE-B5E9C3B93E1F}" sibTransId="{3F1437B9-E31C-47BA-A0D9-A8E5B94CE3F9}"/>
    <dgm:cxn modelId="{3443CC0F-F008-4727-8F4A-DADE3D2CE186}" srcId="{E1CCFCFF-18FA-420D-9B35-F9034D6F2836}" destId="{8C10F316-707A-4753-B1A8-B658F3DA8C9F}" srcOrd="0" destOrd="0" parTransId="{0BEDE501-B7C9-43C9-A65F-D2DAF2B0C18F}" sibTransId="{B9E0F651-CDA6-4AA3-95B5-08B9884F5030}"/>
    <dgm:cxn modelId="{F974AD12-1490-423F-B907-65EFBF37DBC5}" type="presOf" srcId="{1C6D0DAC-73E5-4E63-851D-379686272F8E}" destId="{C3389848-B9A7-4E0B-A725-90D295832404}" srcOrd="0" destOrd="0" presId="urn:microsoft.com/office/officeart/2005/8/layout/hierarchy1"/>
    <dgm:cxn modelId="{78417E14-3FCB-4FD1-B253-3F485B1B00BB}" type="presOf" srcId="{EBBCA356-CFE7-466D-9199-787FED20AC4B}" destId="{528A689C-3844-44BD-81F3-FD5E742CEA35}" srcOrd="0" destOrd="0" presId="urn:microsoft.com/office/officeart/2005/8/layout/hierarchy1"/>
    <dgm:cxn modelId="{5C7C9F16-577F-4346-8C29-BF1747D54382}" srcId="{1C6D0DAC-73E5-4E63-851D-379686272F8E}" destId="{7E2D9F34-295F-4FF3-8120-78C345BFA26F}" srcOrd="1" destOrd="0" parTransId="{93C6BF90-9393-4282-93A0-2A28573AC16F}" sibTransId="{C3FAED91-5182-42A5-866E-F3CC13A0B63F}"/>
    <dgm:cxn modelId="{1DB39817-011A-463F-830C-6EA4675B0552}" type="presOf" srcId="{35C8C8D6-FD3F-432E-A219-13780DF52164}" destId="{D6D7AB9D-E641-43EE-9618-95C90AF56EBA}" srcOrd="0" destOrd="0" presId="urn:microsoft.com/office/officeart/2005/8/layout/hierarchy1"/>
    <dgm:cxn modelId="{338D6C18-E7C8-4E42-AE4E-AFD3174DEB62}" srcId="{8C90AB4A-2EB9-4526-95FF-B8EE2B02E627}" destId="{C41D5BAA-78E3-4F93-9D36-E8CE56266FC8}" srcOrd="1" destOrd="0" parTransId="{2F5EB4B2-AD3D-4950-9285-D6C00A9B9B75}" sibTransId="{EAD0814D-93C8-4C70-B0C7-E6DB8793C90D}"/>
    <dgm:cxn modelId="{3C1B3B19-6A2A-465E-94EF-36D0707697B0}" type="presOf" srcId="{BF97905A-B22C-42F7-A21D-AFA62631CD76}" destId="{100A888E-92BB-407B-8CF4-024F8993343C}" srcOrd="0" destOrd="0" presId="urn:microsoft.com/office/officeart/2005/8/layout/hierarchy1"/>
    <dgm:cxn modelId="{A832FC26-DDD1-4F68-A5A0-B9C1F9DE2E84}" srcId="{1C6D0DAC-73E5-4E63-851D-379686272F8E}" destId="{C0C0CECC-EDC7-4FCA-B9A5-980CB785D05A}" srcOrd="0" destOrd="0" parTransId="{89C59100-604D-4FF8-BE29-15625FCBF014}" sibTransId="{D410F7E7-B46A-4C2D-941A-CC2327483DBD}"/>
    <dgm:cxn modelId="{AD86FC2C-F5C0-45D9-BD04-433C2065DA90}" type="presOf" srcId="{0A58961E-694C-4892-8433-F66E91E2195D}" destId="{765DDAA2-7596-460B-87DD-8D3CECD1767C}" srcOrd="0" destOrd="0" presId="urn:microsoft.com/office/officeart/2005/8/layout/hierarchy1"/>
    <dgm:cxn modelId="{2A159D34-BE0A-45D9-A953-FAE241FA0E9A}" type="presOf" srcId="{CA980AA2-A6D7-4049-AD10-4C14B2EE7E07}" destId="{E59509C5-B422-4F00-AEB8-63BD2E8368ED}" srcOrd="0" destOrd="0" presId="urn:microsoft.com/office/officeart/2005/8/layout/hierarchy1"/>
    <dgm:cxn modelId="{3E5BBE3D-ED08-407C-B317-97CD055600F9}" type="presOf" srcId="{DAEC7885-BB97-445E-AEA1-E05ADB361754}" destId="{A292ACD4-8ADA-4796-9F78-FA8A16BEAFD6}" srcOrd="0" destOrd="0" presId="urn:microsoft.com/office/officeart/2005/8/layout/hierarchy1"/>
    <dgm:cxn modelId="{F7E4555C-4781-4309-9B48-83381DED7676}" type="presOf" srcId="{9271AF22-64E9-4824-B0A3-CF31A01137C9}" destId="{E4F00D56-31B8-4DC0-8436-6B9A34B73CC4}" srcOrd="0" destOrd="0" presId="urn:microsoft.com/office/officeart/2005/8/layout/hierarchy1"/>
    <dgm:cxn modelId="{9F35E05C-1F28-42DC-B144-46B114CD33A4}" type="presOf" srcId="{1BC840A3-53E9-4CDE-9442-6336FA70B138}" destId="{CB6F9484-E194-436D-80D1-93DC426D38F3}" srcOrd="0" destOrd="0" presId="urn:microsoft.com/office/officeart/2005/8/layout/hierarchy1"/>
    <dgm:cxn modelId="{ED20715E-4317-4A1A-8230-7A45790AF12A}" srcId="{DF113FF0-CF82-4BA2-9FED-4A959486F1D9}" destId="{A46BF3E9-1B07-49BA-AFED-F7A6BC76AE22}" srcOrd="0" destOrd="0" parTransId="{30FE205E-CA4F-475A-88F4-0C42A3D4F97B}" sibTransId="{6D4CDF4C-37CA-4E09-AB6E-38EF535CA568}"/>
    <dgm:cxn modelId="{D590B562-436D-41FD-87EC-EE8DEB36ECCF}" type="presOf" srcId="{1634C0EE-678C-4348-B0F9-A4843BF48250}" destId="{F94822F2-FE85-4809-B053-8C10970A751E}" srcOrd="0" destOrd="0" presId="urn:microsoft.com/office/officeart/2005/8/layout/hierarchy1"/>
    <dgm:cxn modelId="{D185A267-9250-43A0-8E80-EB624D5F4A48}" type="presOf" srcId="{67084525-BB80-480F-8948-B71F01498A29}" destId="{85DA1B14-9187-4C89-AFB4-07905568F136}" srcOrd="0" destOrd="0" presId="urn:microsoft.com/office/officeart/2005/8/layout/hierarchy1"/>
    <dgm:cxn modelId="{2CEC6A68-DF54-497C-A8A0-F0A8431E6AFB}" type="presOf" srcId="{C41D5BAA-78E3-4F93-9D36-E8CE56266FC8}" destId="{3B3D832F-1593-4FA5-A851-78150317CFDE}" srcOrd="0" destOrd="0" presId="urn:microsoft.com/office/officeart/2005/8/layout/hierarchy1"/>
    <dgm:cxn modelId="{54C20D4A-A95F-410D-8E20-0F6F2F5A1676}" type="presOf" srcId="{918A2101-31B2-4CC0-B75D-17AE21552E76}" destId="{74876AEC-363A-4568-BB20-654AAD80326D}" srcOrd="0" destOrd="0" presId="urn:microsoft.com/office/officeart/2005/8/layout/hierarchy1"/>
    <dgm:cxn modelId="{1561C04C-EBC4-47E9-B092-11551C28C3F5}" type="presOf" srcId="{9EA70C58-BA6C-42F9-B0CE-B5E9C3B93E1F}" destId="{A67031C2-6ACD-40CB-8BC4-7369AC50F7E6}" srcOrd="0" destOrd="0" presId="urn:microsoft.com/office/officeart/2005/8/layout/hierarchy1"/>
    <dgm:cxn modelId="{728F6276-7F55-4423-A7B2-B6584D7BA150}" type="presOf" srcId="{DF113FF0-CF82-4BA2-9FED-4A959486F1D9}" destId="{89E99AC4-C6AB-4187-9D99-793C39408A15}" srcOrd="0" destOrd="0" presId="urn:microsoft.com/office/officeart/2005/8/layout/hierarchy1"/>
    <dgm:cxn modelId="{043E9A7A-314F-40BB-A62A-72EB92C76FB4}" srcId="{8C90AB4A-2EB9-4526-95FF-B8EE2B02E627}" destId="{1BC840A3-53E9-4CDE-9442-6336FA70B138}" srcOrd="0" destOrd="0" parTransId="{0170B886-25B4-4082-9DB1-D414D6963E8F}" sibTransId="{652FD772-D2C0-4A13-A566-062A638F7EC6}"/>
    <dgm:cxn modelId="{3B21027D-2E17-41E0-9EEB-338E4C952725}" type="presOf" srcId="{89C59100-604D-4FF8-BE29-15625FCBF014}" destId="{BC5C6457-D273-43E3-B872-1E87BA534C5E}" srcOrd="0" destOrd="0" presId="urn:microsoft.com/office/officeart/2005/8/layout/hierarchy1"/>
    <dgm:cxn modelId="{7F7EAC7D-DE00-46AF-9630-E77C759AE050}" type="presOf" srcId="{CA6B4C1F-8874-4C44-80FE-EF2408D31505}" destId="{A25DD74D-F019-4B1F-B961-BFE9680B806C}" srcOrd="0" destOrd="0" presId="urn:microsoft.com/office/officeart/2005/8/layout/hierarchy1"/>
    <dgm:cxn modelId="{0CFEFF80-E8E8-4056-8610-F9570757A10A}" type="presOf" srcId="{A46BF3E9-1B07-49BA-AFED-F7A6BC76AE22}" destId="{CB05FF39-66AC-4160-8571-642CBBFD48E6}" srcOrd="0" destOrd="0" presId="urn:microsoft.com/office/officeart/2005/8/layout/hierarchy1"/>
    <dgm:cxn modelId="{083AF783-849A-4275-B562-0B5BEDEE558A}" type="presOf" srcId="{93C6BF90-9393-4282-93A0-2A28573AC16F}" destId="{A182C4F2-C29B-473C-A0B5-E08D06CD5C86}" srcOrd="0" destOrd="0" presId="urn:microsoft.com/office/officeart/2005/8/layout/hierarchy1"/>
    <dgm:cxn modelId="{D6DB4492-2BAE-4A17-BD0F-9A3387F5A3FE}" type="presOf" srcId="{2F5EB4B2-AD3D-4950-9285-D6C00A9B9B75}" destId="{5E2479EC-2ED9-4AA5-B5EB-21186A805204}" srcOrd="0" destOrd="0" presId="urn:microsoft.com/office/officeart/2005/8/layout/hierarchy1"/>
    <dgm:cxn modelId="{8F0EB395-4639-42F7-B4BF-ACBB42BED0E7}" srcId="{A46BF3E9-1B07-49BA-AFED-F7A6BC76AE22}" destId="{8C90AB4A-2EB9-4526-95FF-B8EE2B02E627}" srcOrd="1" destOrd="0" parTransId="{EBBCA356-CFE7-466D-9199-787FED20AC4B}" sibTransId="{81C7A718-54D4-4825-93E0-366CB518D42F}"/>
    <dgm:cxn modelId="{7F4AD895-F1B0-40E7-90E6-340781A25B6B}" srcId="{742DCDED-55D0-474E-A855-72E6E027A9C1}" destId="{DF113FF0-CF82-4BA2-9FED-4A959486F1D9}" srcOrd="0" destOrd="0" parTransId="{EEB3D2AF-050B-4C68-BF12-C01826AE28DC}" sibTransId="{5C7067B8-A8F2-4F6B-8E85-59F4BEEC8341}"/>
    <dgm:cxn modelId="{92EE3B96-C8E0-4C4C-B30C-A9F70C3848E1}" srcId="{DF113FF0-CF82-4BA2-9FED-4A959486F1D9}" destId="{918A2101-31B2-4CC0-B75D-17AE21552E76}" srcOrd="1" destOrd="0" parTransId="{67084525-BB80-480F-8948-B71F01498A29}" sibTransId="{497279D0-F834-4A58-BB35-17E0149DAAE4}"/>
    <dgm:cxn modelId="{E2B6199C-C1EC-4DEB-A833-9A49C790E94A}" srcId="{BF97905A-B22C-42F7-A21D-AFA62631CD76}" destId="{9E05B5B2-B63D-490A-973A-ED87283B7B42}" srcOrd="0" destOrd="0" parTransId="{CA980AA2-A6D7-4049-AD10-4C14B2EE7E07}" sibTransId="{BDCF3620-E6E8-48CC-864E-AB517FB53699}"/>
    <dgm:cxn modelId="{628AAE9D-84D4-40BB-B200-03728DE44075}" type="presOf" srcId="{0170B886-25B4-4082-9DB1-D414D6963E8F}" destId="{207FC4CA-8780-4E5E-8D97-BEFE5186CCEC}" srcOrd="0" destOrd="0" presId="urn:microsoft.com/office/officeart/2005/8/layout/hierarchy1"/>
    <dgm:cxn modelId="{F88343BA-0950-4D0B-9D0F-56E65147EA2F}" srcId="{7E2D9F34-295F-4FF3-8120-78C345BFA26F}" destId="{CA6B4C1F-8874-4C44-80FE-EF2408D31505}" srcOrd="0" destOrd="0" parTransId="{2299664D-A1C8-4C92-8767-87E3138F24DC}" sibTransId="{BBB52E07-4C18-44A3-8ABB-F3850ABF679A}"/>
    <dgm:cxn modelId="{C14DC3BA-7788-43F6-AB3C-3BC63FA65ACB}" type="presOf" srcId="{8C10F316-707A-4753-B1A8-B658F3DA8C9F}" destId="{86571CED-5AB8-4003-8314-9CE472DC74A6}" srcOrd="0" destOrd="0" presId="urn:microsoft.com/office/officeart/2005/8/layout/hierarchy1"/>
    <dgm:cxn modelId="{812857BF-1F22-4505-A1CC-9B19BA05A757}" type="presOf" srcId="{742DCDED-55D0-474E-A855-72E6E027A9C1}" destId="{AC99E1FD-6A0B-4AF5-9158-C259C917D994}" srcOrd="0" destOrd="0" presId="urn:microsoft.com/office/officeart/2005/8/layout/hierarchy1"/>
    <dgm:cxn modelId="{A16B82C5-C3A2-4D3D-B8E5-2B7E5005C3AE}" type="presOf" srcId="{EF213D0D-71F9-49EC-B87C-62C8435D2CD2}" destId="{6197982D-44D9-4BBA-87DF-6AE73FC45169}" srcOrd="0" destOrd="0" presId="urn:microsoft.com/office/officeart/2005/8/layout/hierarchy1"/>
    <dgm:cxn modelId="{7311D6C6-13DF-454C-8EE0-D94C6ACA8E14}" type="presOf" srcId="{3B3A5FEC-591C-4ED1-BEC0-F9F755DEBA11}" destId="{A7D546E9-E2A6-4C99-ADB9-2E0A8C63C127}" srcOrd="0" destOrd="0" presId="urn:microsoft.com/office/officeart/2005/8/layout/hierarchy1"/>
    <dgm:cxn modelId="{7D3428C8-89B6-4714-8136-26440B34B732}" type="presOf" srcId="{7E2D9F34-295F-4FF3-8120-78C345BFA26F}" destId="{0B3757E2-F326-4FB1-BB8E-F52187151B8B}" srcOrd="0" destOrd="0" presId="urn:microsoft.com/office/officeart/2005/8/layout/hierarchy1"/>
    <dgm:cxn modelId="{A94540CB-C01D-461F-9A06-E5ABA9325410}" type="presOf" srcId="{2299664D-A1C8-4C92-8767-87E3138F24DC}" destId="{91DEF6E1-958D-48FE-A1E4-2924BB825AC5}" srcOrd="0" destOrd="0" presId="urn:microsoft.com/office/officeart/2005/8/layout/hierarchy1"/>
    <dgm:cxn modelId="{2E1960D7-7DA4-4272-9FDE-60272EF14361}" type="presOf" srcId="{30FE205E-CA4F-475A-88F4-0C42A3D4F97B}" destId="{FC9E02A2-5D7E-43DA-A8BE-7C4E66586223}" srcOrd="0" destOrd="0" presId="urn:microsoft.com/office/officeart/2005/8/layout/hierarchy1"/>
    <dgm:cxn modelId="{8961C6DB-9CDB-4C35-AF85-229E9578D589}" srcId="{C0C0CECC-EDC7-4FCA-B9A5-980CB785D05A}" destId="{E1CCFCFF-18FA-420D-9B35-F9034D6F2836}" srcOrd="0" destOrd="0" parTransId="{0A58961E-694C-4892-8433-F66E91E2195D}" sibTransId="{4EFD247A-6C2B-45AC-B8C7-5C2F2531BF13}"/>
    <dgm:cxn modelId="{7BF061E1-B830-4AC4-BB84-F7C9F64BBAEA}" srcId="{1BC840A3-53E9-4CDE-9442-6336FA70B138}" destId="{BF97905A-B22C-42F7-A21D-AFA62631CD76}" srcOrd="0" destOrd="0" parTransId="{DAEC7885-BB97-445E-AEA1-E05ADB361754}" sibTransId="{FB7A5BE2-3E0C-4539-B82F-469FA5C159A4}"/>
    <dgm:cxn modelId="{74A12FE4-A1F6-42CC-A97A-BDD591AC7CE7}" type="presOf" srcId="{0BEDE501-B7C9-43C9-A65F-D2DAF2B0C18F}" destId="{4628FBA9-171C-407C-AC71-26FE4BD8EF75}" srcOrd="0" destOrd="0" presId="urn:microsoft.com/office/officeart/2005/8/layout/hierarchy1"/>
    <dgm:cxn modelId="{A87AAEEC-902E-4864-9220-781E41029107}" srcId="{C0C0CECC-EDC7-4FCA-B9A5-980CB785D05A}" destId="{23207B6D-2859-4C6D-9C79-8D9E65D23079}" srcOrd="1" destOrd="0" parTransId="{1634C0EE-678C-4348-B0F9-A4843BF48250}" sibTransId="{87CD6E54-46B4-4F72-A800-F3DFE485415C}"/>
    <dgm:cxn modelId="{981FDCEC-F1D5-41EC-8EBC-A7BAE4392223}" type="presOf" srcId="{E1CCFCFF-18FA-420D-9B35-F9034D6F2836}" destId="{5BD75FBB-BB40-4B31-A19F-5746410768A6}" srcOrd="0" destOrd="0" presId="urn:microsoft.com/office/officeart/2005/8/layout/hierarchy1"/>
    <dgm:cxn modelId="{804A63F3-029F-4BC7-B693-F59BB1D17387}" type="presOf" srcId="{C0C0CECC-EDC7-4FCA-B9A5-980CB785D05A}" destId="{ADEDCAE7-D0D1-4292-B9AC-9190666D71E1}" srcOrd="0" destOrd="0" presId="urn:microsoft.com/office/officeart/2005/8/layout/hierarchy1"/>
    <dgm:cxn modelId="{2CC2E2F6-04AF-4CF4-AE41-59FF6D2A4C1D}" type="presOf" srcId="{23207B6D-2859-4C6D-9C79-8D9E65D23079}" destId="{6DE88B8F-AFF5-434D-9CA8-DC28AF70E9E7}" srcOrd="0" destOrd="0" presId="urn:microsoft.com/office/officeart/2005/8/layout/hierarchy1"/>
    <dgm:cxn modelId="{91DBCCF7-E296-4E43-BC4A-D6A01FA7421F}" type="presOf" srcId="{9E05B5B2-B63D-490A-973A-ED87283B7B42}" destId="{2F1D1017-4FDB-4416-BDE5-ACAD1127A339}" srcOrd="0" destOrd="0" presId="urn:microsoft.com/office/officeart/2005/8/layout/hierarchy1"/>
    <dgm:cxn modelId="{DDF3E9FB-34B0-4BD5-A940-287E5D22363B}" type="presOf" srcId="{8C90AB4A-2EB9-4526-95FF-B8EE2B02E627}" destId="{D8C11DFA-D5C0-46E9-8AA8-27DDF0AF36FD}" srcOrd="0" destOrd="0" presId="urn:microsoft.com/office/officeart/2005/8/layout/hierarchy1"/>
    <dgm:cxn modelId="{E8F6F7FC-B361-4D6C-A886-BE63D53A29E4}" srcId="{1BC840A3-53E9-4CDE-9442-6336FA70B138}" destId="{9271AF22-64E9-4824-B0A3-CF31A01137C9}" srcOrd="1" destOrd="0" parTransId="{3B3A5FEC-591C-4ED1-BEC0-F9F755DEBA11}" sibTransId="{667C59BC-7F08-4BBD-B9B2-94EEBB9B59E9}"/>
    <dgm:cxn modelId="{698C340A-CC7A-414B-AB27-531B28B4EC6B}" type="presParOf" srcId="{AC99E1FD-6A0B-4AF5-9158-C259C917D994}" destId="{DC0E1836-29E6-4475-8DDB-4CAB9A49C97F}" srcOrd="0" destOrd="0" presId="urn:microsoft.com/office/officeart/2005/8/layout/hierarchy1"/>
    <dgm:cxn modelId="{2597392A-F3A4-4A85-823A-C4F7B54929B5}" type="presParOf" srcId="{DC0E1836-29E6-4475-8DDB-4CAB9A49C97F}" destId="{2C5386D6-D038-45D5-8A05-C0210594AC01}" srcOrd="0" destOrd="0" presId="urn:microsoft.com/office/officeart/2005/8/layout/hierarchy1"/>
    <dgm:cxn modelId="{71077093-42E1-49F3-B34E-D3396FF695F5}" type="presParOf" srcId="{2C5386D6-D038-45D5-8A05-C0210594AC01}" destId="{29C205EC-7FF1-489A-B947-D0D76DDFB409}" srcOrd="0" destOrd="0" presId="urn:microsoft.com/office/officeart/2005/8/layout/hierarchy1"/>
    <dgm:cxn modelId="{CC3B9227-5FD1-4701-85EA-85BA75094E9B}" type="presParOf" srcId="{2C5386D6-D038-45D5-8A05-C0210594AC01}" destId="{89E99AC4-C6AB-4187-9D99-793C39408A15}" srcOrd="1" destOrd="0" presId="urn:microsoft.com/office/officeart/2005/8/layout/hierarchy1"/>
    <dgm:cxn modelId="{D96B6756-D5E2-4E16-A866-CB2A95B12DD9}" type="presParOf" srcId="{DC0E1836-29E6-4475-8DDB-4CAB9A49C97F}" destId="{F5D9B250-1C5C-4E25-92AC-6B27BA40F43D}" srcOrd="1" destOrd="0" presId="urn:microsoft.com/office/officeart/2005/8/layout/hierarchy1"/>
    <dgm:cxn modelId="{60F3D146-A0BE-4719-B016-1F71AAF47625}" type="presParOf" srcId="{F5D9B250-1C5C-4E25-92AC-6B27BA40F43D}" destId="{FC9E02A2-5D7E-43DA-A8BE-7C4E66586223}" srcOrd="0" destOrd="0" presId="urn:microsoft.com/office/officeart/2005/8/layout/hierarchy1"/>
    <dgm:cxn modelId="{624C81B2-A512-49EB-839F-E2EDCD388A01}" type="presParOf" srcId="{F5D9B250-1C5C-4E25-92AC-6B27BA40F43D}" destId="{C7E3CC19-E6B7-4FDA-8772-556D471A420F}" srcOrd="1" destOrd="0" presId="urn:microsoft.com/office/officeart/2005/8/layout/hierarchy1"/>
    <dgm:cxn modelId="{62A51433-F21E-4518-95BC-E6FEF850AFED}" type="presParOf" srcId="{C7E3CC19-E6B7-4FDA-8772-556D471A420F}" destId="{02D13904-F25F-49C4-9471-1EB88F8E0957}" srcOrd="0" destOrd="0" presId="urn:microsoft.com/office/officeart/2005/8/layout/hierarchy1"/>
    <dgm:cxn modelId="{C6812707-7864-4003-9E0D-47C26A5174D7}" type="presParOf" srcId="{02D13904-F25F-49C4-9471-1EB88F8E0957}" destId="{570531F7-A2DC-4AE0-82CA-D1909989D326}" srcOrd="0" destOrd="0" presId="urn:microsoft.com/office/officeart/2005/8/layout/hierarchy1"/>
    <dgm:cxn modelId="{48EAA82F-FFF3-46A3-8841-77595BA018CF}" type="presParOf" srcId="{02D13904-F25F-49C4-9471-1EB88F8E0957}" destId="{CB05FF39-66AC-4160-8571-642CBBFD48E6}" srcOrd="1" destOrd="0" presId="urn:microsoft.com/office/officeart/2005/8/layout/hierarchy1"/>
    <dgm:cxn modelId="{F253D7B1-EA82-4E97-BC0A-6DF57B93549A}" type="presParOf" srcId="{C7E3CC19-E6B7-4FDA-8772-556D471A420F}" destId="{2DEF2FEE-C714-4411-8FD5-B8FB59A8EBB7}" srcOrd="1" destOrd="0" presId="urn:microsoft.com/office/officeart/2005/8/layout/hierarchy1"/>
    <dgm:cxn modelId="{5BDD615B-8880-48D9-955C-C790F075FB57}" type="presParOf" srcId="{2DEF2FEE-C714-4411-8FD5-B8FB59A8EBB7}" destId="{D6D7AB9D-E641-43EE-9618-95C90AF56EBA}" srcOrd="0" destOrd="0" presId="urn:microsoft.com/office/officeart/2005/8/layout/hierarchy1"/>
    <dgm:cxn modelId="{32E4A385-D1C2-484D-8D04-FA7C70E53397}" type="presParOf" srcId="{2DEF2FEE-C714-4411-8FD5-B8FB59A8EBB7}" destId="{01C38D6B-5A08-4855-A10E-8D923C66F994}" srcOrd="1" destOrd="0" presId="urn:microsoft.com/office/officeart/2005/8/layout/hierarchy1"/>
    <dgm:cxn modelId="{AEE1166A-B244-4580-8506-14BEC062CFB5}" type="presParOf" srcId="{01C38D6B-5A08-4855-A10E-8D923C66F994}" destId="{EFEB0672-33B9-44C4-88F7-215F096027E7}" srcOrd="0" destOrd="0" presId="urn:microsoft.com/office/officeart/2005/8/layout/hierarchy1"/>
    <dgm:cxn modelId="{18199D46-48F7-4ED7-8019-1F859FDB5871}" type="presParOf" srcId="{EFEB0672-33B9-44C4-88F7-215F096027E7}" destId="{00031D03-0A06-48DB-9A89-6C968683763C}" srcOrd="0" destOrd="0" presId="urn:microsoft.com/office/officeart/2005/8/layout/hierarchy1"/>
    <dgm:cxn modelId="{33CD8E53-4D6C-488E-8C2E-BA4DA9A24B2F}" type="presParOf" srcId="{EFEB0672-33B9-44C4-88F7-215F096027E7}" destId="{C3389848-B9A7-4E0B-A725-90D295832404}" srcOrd="1" destOrd="0" presId="urn:microsoft.com/office/officeart/2005/8/layout/hierarchy1"/>
    <dgm:cxn modelId="{0BAF1854-6204-42DC-AC28-A96DB8B8C973}" type="presParOf" srcId="{01C38D6B-5A08-4855-A10E-8D923C66F994}" destId="{414AE855-EB3E-4CF3-9216-9B7C4DCB0A6C}" srcOrd="1" destOrd="0" presId="urn:microsoft.com/office/officeart/2005/8/layout/hierarchy1"/>
    <dgm:cxn modelId="{87EF065B-6C09-48D3-BCAD-71AC5937FC1F}" type="presParOf" srcId="{414AE855-EB3E-4CF3-9216-9B7C4DCB0A6C}" destId="{BC5C6457-D273-43E3-B872-1E87BA534C5E}" srcOrd="0" destOrd="0" presId="urn:microsoft.com/office/officeart/2005/8/layout/hierarchy1"/>
    <dgm:cxn modelId="{76D79CE1-4E6E-48C6-A4F0-680A354C5A4B}" type="presParOf" srcId="{414AE855-EB3E-4CF3-9216-9B7C4DCB0A6C}" destId="{E7CE3DE4-F811-4C68-9870-7F03E3588E68}" srcOrd="1" destOrd="0" presId="urn:microsoft.com/office/officeart/2005/8/layout/hierarchy1"/>
    <dgm:cxn modelId="{76825E0C-1D39-4A8E-9FA6-94331760FFAE}" type="presParOf" srcId="{E7CE3DE4-F811-4C68-9870-7F03E3588E68}" destId="{05C426B6-9A30-4E37-90DC-8400CCBADE27}" srcOrd="0" destOrd="0" presId="urn:microsoft.com/office/officeart/2005/8/layout/hierarchy1"/>
    <dgm:cxn modelId="{7585F299-F9D6-4D9D-B8F4-180052763B84}" type="presParOf" srcId="{05C426B6-9A30-4E37-90DC-8400CCBADE27}" destId="{943C92EB-6657-4FAD-ACA4-32CA17F4A376}" srcOrd="0" destOrd="0" presId="urn:microsoft.com/office/officeart/2005/8/layout/hierarchy1"/>
    <dgm:cxn modelId="{138224D1-4F29-4C01-8B79-1792F076BB63}" type="presParOf" srcId="{05C426B6-9A30-4E37-90DC-8400CCBADE27}" destId="{ADEDCAE7-D0D1-4292-B9AC-9190666D71E1}" srcOrd="1" destOrd="0" presId="urn:microsoft.com/office/officeart/2005/8/layout/hierarchy1"/>
    <dgm:cxn modelId="{6F0D4D83-E79E-48F0-8A02-DF661A867AA1}" type="presParOf" srcId="{E7CE3DE4-F811-4C68-9870-7F03E3588E68}" destId="{A0690747-DE81-4C77-BB40-E99233BCBF41}" srcOrd="1" destOrd="0" presId="urn:microsoft.com/office/officeart/2005/8/layout/hierarchy1"/>
    <dgm:cxn modelId="{9F1B0575-B844-484D-A45D-A1F3A61CDBE3}" type="presParOf" srcId="{A0690747-DE81-4C77-BB40-E99233BCBF41}" destId="{765DDAA2-7596-460B-87DD-8D3CECD1767C}" srcOrd="0" destOrd="0" presId="urn:microsoft.com/office/officeart/2005/8/layout/hierarchy1"/>
    <dgm:cxn modelId="{DD9DA6D2-5AE2-4D77-8B83-2BA61D17AA2C}" type="presParOf" srcId="{A0690747-DE81-4C77-BB40-E99233BCBF41}" destId="{EF396504-63FD-4F9A-A1CD-04189D7F21BE}" srcOrd="1" destOrd="0" presId="urn:microsoft.com/office/officeart/2005/8/layout/hierarchy1"/>
    <dgm:cxn modelId="{621FA3DA-3A35-4086-8CE5-34EF4DF57374}" type="presParOf" srcId="{EF396504-63FD-4F9A-A1CD-04189D7F21BE}" destId="{731072E3-EE27-43AC-A7C8-ECF9B0D0C8F4}" srcOrd="0" destOrd="0" presId="urn:microsoft.com/office/officeart/2005/8/layout/hierarchy1"/>
    <dgm:cxn modelId="{59D6B132-8743-43DA-9815-727DF3C773B8}" type="presParOf" srcId="{731072E3-EE27-43AC-A7C8-ECF9B0D0C8F4}" destId="{1EF2BE56-2C81-4DBE-8DAD-F95131F14F2A}" srcOrd="0" destOrd="0" presId="urn:microsoft.com/office/officeart/2005/8/layout/hierarchy1"/>
    <dgm:cxn modelId="{16168A5C-2466-4266-8A56-6DFD9D898972}" type="presParOf" srcId="{731072E3-EE27-43AC-A7C8-ECF9B0D0C8F4}" destId="{5BD75FBB-BB40-4B31-A19F-5746410768A6}" srcOrd="1" destOrd="0" presId="urn:microsoft.com/office/officeart/2005/8/layout/hierarchy1"/>
    <dgm:cxn modelId="{CD650D04-AEC9-4BAC-B0B4-613CBBECC714}" type="presParOf" srcId="{EF396504-63FD-4F9A-A1CD-04189D7F21BE}" destId="{A7DB4B08-59E3-4A40-AA8B-32D95021339B}" srcOrd="1" destOrd="0" presId="urn:microsoft.com/office/officeart/2005/8/layout/hierarchy1"/>
    <dgm:cxn modelId="{8D44ED77-66A1-486D-AC2A-98D045AC4E7B}" type="presParOf" srcId="{A7DB4B08-59E3-4A40-AA8B-32D95021339B}" destId="{4628FBA9-171C-407C-AC71-26FE4BD8EF75}" srcOrd="0" destOrd="0" presId="urn:microsoft.com/office/officeart/2005/8/layout/hierarchy1"/>
    <dgm:cxn modelId="{AB20D66C-D5DE-4FCA-99CC-668A1906A4B5}" type="presParOf" srcId="{A7DB4B08-59E3-4A40-AA8B-32D95021339B}" destId="{B4E3308E-2E66-480C-B840-73E4723B7138}" srcOrd="1" destOrd="0" presId="urn:microsoft.com/office/officeart/2005/8/layout/hierarchy1"/>
    <dgm:cxn modelId="{6A3CA1E9-00F3-4240-9836-31DDC667AD2E}" type="presParOf" srcId="{B4E3308E-2E66-480C-B840-73E4723B7138}" destId="{5B05D328-2967-49C4-86E5-BA3E70A27768}" srcOrd="0" destOrd="0" presId="urn:microsoft.com/office/officeart/2005/8/layout/hierarchy1"/>
    <dgm:cxn modelId="{DAFCE14D-3BB7-4562-8B60-E4CFB0854360}" type="presParOf" srcId="{5B05D328-2967-49C4-86E5-BA3E70A27768}" destId="{FE0BF3FD-1290-4175-802C-3177F7C215AC}" srcOrd="0" destOrd="0" presId="urn:microsoft.com/office/officeart/2005/8/layout/hierarchy1"/>
    <dgm:cxn modelId="{89184B1C-AB30-45D8-99C9-E9D0A0BA7BDB}" type="presParOf" srcId="{5B05D328-2967-49C4-86E5-BA3E70A27768}" destId="{86571CED-5AB8-4003-8314-9CE472DC74A6}" srcOrd="1" destOrd="0" presId="urn:microsoft.com/office/officeart/2005/8/layout/hierarchy1"/>
    <dgm:cxn modelId="{24BDB773-2225-49E9-B4AB-13CA880FE435}" type="presParOf" srcId="{B4E3308E-2E66-480C-B840-73E4723B7138}" destId="{E4391BE6-741C-4D29-9852-FC88BC29F6FE}" srcOrd="1" destOrd="0" presId="urn:microsoft.com/office/officeart/2005/8/layout/hierarchy1"/>
    <dgm:cxn modelId="{6B082DBF-2F72-45E4-B589-C2A65E606CA8}" type="presParOf" srcId="{A0690747-DE81-4C77-BB40-E99233BCBF41}" destId="{F94822F2-FE85-4809-B053-8C10970A751E}" srcOrd="2" destOrd="0" presId="urn:microsoft.com/office/officeart/2005/8/layout/hierarchy1"/>
    <dgm:cxn modelId="{D0E3003E-1E11-49ED-8575-8FE6C877E194}" type="presParOf" srcId="{A0690747-DE81-4C77-BB40-E99233BCBF41}" destId="{95140C20-C62F-46C8-B886-B86BEBCC7C0E}" srcOrd="3" destOrd="0" presId="urn:microsoft.com/office/officeart/2005/8/layout/hierarchy1"/>
    <dgm:cxn modelId="{F49FADB7-46BF-4B6B-9088-47EFF909C72B}" type="presParOf" srcId="{95140C20-C62F-46C8-B886-B86BEBCC7C0E}" destId="{0F40347B-F5CC-461F-BECE-9983E98E20B3}" srcOrd="0" destOrd="0" presId="urn:microsoft.com/office/officeart/2005/8/layout/hierarchy1"/>
    <dgm:cxn modelId="{1371795D-2C6D-4E5C-A845-6100111620B4}" type="presParOf" srcId="{0F40347B-F5CC-461F-BECE-9983E98E20B3}" destId="{9E7877CE-98FE-43D9-B2F0-6D334B8869E6}" srcOrd="0" destOrd="0" presId="urn:microsoft.com/office/officeart/2005/8/layout/hierarchy1"/>
    <dgm:cxn modelId="{7047E53D-99C8-456D-8EFF-AB222B97701F}" type="presParOf" srcId="{0F40347B-F5CC-461F-BECE-9983E98E20B3}" destId="{6DE88B8F-AFF5-434D-9CA8-DC28AF70E9E7}" srcOrd="1" destOrd="0" presId="urn:microsoft.com/office/officeart/2005/8/layout/hierarchy1"/>
    <dgm:cxn modelId="{470C57A9-0C49-4537-8CF2-529567E367FE}" type="presParOf" srcId="{95140C20-C62F-46C8-B886-B86BEBCC7C0E}" destId="{D05032F3-1565-4A28-9333-FCF6E496E292}" srcOrd="1" destOrd="0" presId="urn:microsoft.com/office/officeart/2005/8/layout/hierarchy1"/>
    <dgm:cxn modelId="{F431613E-634F-49C3-A49D-58B4BB7001CE}" type="presParOf" srcId="{414AE855-EB3E-4CF3-9216-9B7C4DCB0A6C}" destId="{A182C4F2-C29B-473C-A0B5-E08D06CD5C86}" srcOrd="2" destOrd="0" presId="urn:microsoft.com/office/officeart/2005/8/layout/hierarchy1"/>
    <dgm:cxn modelId="{59C5F99E-5AD6-46E1-88F1-7BA908ACB806}" type="presParOf" srcId="{414AE855-EB3E-4CF3-9216-9B7C4DCB0A6C}" destId="{A1AA19AE-BA9B-486D-9C2D-53376C637F67}" srcOrd="3" destOrd="0" presId="urn:microsoft.com/office/officeart/2005/8/layout/hierarchy1"/>
    <dgm:cxn modelId="{7AC9907A-2589-4AC4-91D7-E6DBE494A3D5}" type="presParOf" srcId="{A1AA19AE-BA9B-486D-9C2D-53376C637F67}" destId="{EB869C96-38FA-4AD6-B518-2587674D5A50}" srcOrd="0" destOrd="0" presId="urn:microsoft.com/office/officeart/2005/8/layout/hierarchy1"/>
    <dgm:cxn modelId="{8DFA0345-377B-4C6A-99C0-39C8FB4297F2}" type="presParOf" srcId="{EB869C96-38FA-4AD6-B518-2587674D5A50}" destId="{A892B8DF-FBD4-4438-B4BA-81411E2DC205}" srcOrd="0" destOrd="0" presId="urn:microsoft.com/office/officeart/2005/8/layout/hierarchy1"/>
    <dgm:cxn modelId="{7BDF6599-8DDA-4ECD-8D2E-D5E1EA5A7FE1}" type="presParOf" srcId="{EB869C96-38FA-4AD6-B518-2587674D5A50}" destId="{0B3757E2-F326-4FB1-BB8E-F52187151B8B}" srcOrd="1" destOrd="0" presId="urn:microsoft.com/office/officeart/2005/8/layout/hierarchy1"/>
    <dgm:cxn modelId="{B2E9AD71-E7E6-4670-AB09-48FD12021144}" type="presParOf" srcId="{A1AA19AE-BA9B-486D-9C2D-53376C637F67}" destId="{032CD1DD-FE0A-40CC-8022-CC6EA8818443}" srcOrd="1" destOrd="0" presId="urn:microsoft.com/office/officeart/2005/8/layout/hierarchy1"/>
    <dgm:cxn modelId="{A00CF36F-B63A-4C97-BBF5-0E0820FAD7D9}" type="presParOf" srcId="{032CD1DD-FE0A-40CC-8022-CC6EA8818443}" destId="{91DEF6E1-958D-48FE-A1E4-2924BB825AC5}" srcOrd="0" destOrd="0" presId="urn:microsoft.com/office/officeart/2005/8/layout/hierarchy1"/>
    <dgm:cxn modelId="{60CF65FF-5C4F-447D-BB00-1385789EF087}" type="presParOf" srcId="{032CD1DD-FE0A-40CC-8022-CC6EA8818443}" destId="{571FA7F1-8CD3-4B4D-97B7-90838B7ACDA5}" srcOrd="1" destOrd="0" presId="urn:microsoft.com/office/officeart/2005/8/layout/hierarchy1"/>
    <dgm:cxn modelId="{BA618534-C748-468C-893D-65E246696D1D}" type="presParOf" srcId="{571FA7F1-8CD3-4B4D-97B7-90838B7ACDA5}" destId="{8EB3871C-2652-4F00-95E1-DD31A656178E}" srcOrd="0" destOrd="0" presId="urn:microsoft.com/office/officeart/2005/8/layout/hierarchy1"/>
    <dgm:cxn modelId="{760DB303-C074-4945-9E52-BA8527396623}" type="presParOf" srcId="{8EB3871C-2652-4F00-95E1-DD31A656178E}" destId="{4039A965-F342-4225-89CA-EBD02AE249FE}" srcOrd="0" destOrd="0" presId="urn:microsoft.com/office/officeart/2005/8/layout/hierarchy1"/>
    <dgm:cxn modelId="{171DECB5-1B40-44A3-A9E8-A368316C6046}" type="presParOf" srcId="{8EB3871C-2652-4F00-95E1-DD31A656178E}" destId="{A25DD74D-F019-4B1F-B961-BFE9680B806C}" srcOrd="1" destOrd="0" presId="urn:microsoft.com/office/officeart/2005/8/layout/hierarchy1"/>
    <dgm:cxn modelId="{4265378D-4544-4A71-8FC2-0EE66DFFD558}" type="presParOf" srcId="{571FA7F1-8CD3-4B4D-97B7-90838B7ACDA5}" destId="{DE26A568-1F06-44C1-B99E-CAB78414C566}" srcOrd="1" destOrd="0" presId="urn:microsoft.com/office/officeart/2005/8/layout/hierarchy1"/>
    <dgm:cxn modelId="{DA08F0B2-5B4D-4D03-BD07-EB0847346C5F}" type="presParOf" srcId="{2DEF2FEE-C714-4411-8FD5-B8FB59A8EBB7}" destId="{528A689C-3844-44BD-81F3-FD5E742CEA35}" srcOrd="2" destOrd="0" presId="urn:microsoft.com/office/officeart/2005/8/layout/hierarchy1"/>
    <dgm:cxn modelId="{1B2CB3B5-6A77-428D-B05B-D7C6509718D3}" type="presParOf" srcId="{2DEF2FEE-C714-4411-8FD5-B8FB59A8EBB7}" destId="{8FAE5477-0A28-49FD-AFFE-E5FDB731DC0C}" srcOrd="3" destOrd="0" presId="urn:microsoft.com/office/officeart/2005/8/layout/hierarchy1"/>
    <dgm:cxn modelId="{BC2D9C9E-8B1E-4FC7-9465-C81E5809D739}" type="presParOf" srcId="{8FAE5477-0A28-49FD-AFFE-E5FDB731DC0C}" destId="{EB24C359-53DF-4194-ACF6-E8B67011F32E}" srcOrd="0" destOrd="0" presId="urn:microsoft.com/office/officeart/2005/8/layout/hierarchy1"/>
    <dgm:cxn modelId="{98C73BB3-A983-4154-A34B-DB4976545878}" type="presParOf" srcId="{EB24C359-53DF-4194-ACF6-E8B67011F32E}" destId="{82A7154F-5FBE-4C95-85D1-6CB74482D042}" srcOrd="0" destOrd="0" presId="urn:microsoft.com/office/officeart/2005/8/layout/hierarchy1"/>
    <dgm:cxn modelId="{219FA58E-81F3-4275-81A2-32B3DB12C2D8}" type="presParOf" srcId="{EB24C359-53DF-4194-ACF6-E8B67011F32E}" destId="{D8C11DFA-D5C0-46E9-8AA8-27DDF0AF36FD}" srcOrd="1" destOrd="0" presId="urn:microsoft.com/office/officeart/2005/8/layout/hierarchy1"/>
    <dgm:cxn modelId="{7618A199-AB9C-4A03-8F70-ABFB70964F8E}" type="presParOf" srcId="{8FAE5477-0A28-49FD-AFFE-E5FDB731DC0C}" destId="{A861ABE4-108C-417A-8F89-6857C5B75D54}" srcOrd="1" destOrd="0" presId="urn:microsoft.com/office/officeart/2005/8/layout/hierarchy1"/>
    <dgm:cxn modelId="{E0CBBF7A-1B75-448F-AAF4-1228FAA9332B}" type="presParOf" srcId="{A861ABE4-108C-417A-8F89-6857C5B75D54}" destId="{207FC4CA-8780-4E5E-8D97-BEFE5186CCEC}" srcOrd="0" destOrd="0" presId="urn:microsoft.com/office/officeart/2005/8/layout/hierarchy1"/>
    <dgm:cxn modelId="{85EC085A-8D10-4026-B468-4889ACD70D10}" type="presParOf" srcId="{A861ABE4-108C-417A-8F89-6857C5B75D54}" destId="{CC41F632-CC47-4526-B354-9B9D1210C7F9}" srcOrd="1" destOrd="0" presId="urn:microsoft.com/office/officeart/2005/8/layout/hierarchy1"/>
    <dgm:cxn modelId="{E90C481D-9445-4CB5-90B5-4ED2764AF5B0}" type="presParOf" srcId="{CC41F632-CC47-4526-B354-9B9D1210C7F9}" destId="{34FA367D-48CF-45BD-8E0C-D93DCB0C523A}" srcOrd="0" destOrd="0" presId="urn:microsoft.com/office/officeart/2005/8/layout/hierarchy1"/>
    <dgm:cxn modelId="{6CDB31F1-316C-4567-A6FF-F7C8597EEC40}" type="presParOf" srcId="{34FA367D-48CF-45BD-8E0C-D93DCB0C523A}" destId="{0FA8769B-A451-427F-8998-ACF4DC19CA94}" srcOrd="0" destOrd="0" presId="urn:microsoft.com/office/officeart/2005/8/layout/hierarchy1"/>
    <dgm:cxn modelId="{82D61873-C0F2-4D44-ADFD-D27FB0C55ECF}" type="presParOf" srcId="{34FA367D-48CF-45BD-8E0C-D93DCB0C523A}" destId="{CB6F9484-E194-436D-80D1-93DC426D38F3}" srcOrd="1" destOrd="0" presId="urn:microsoft.com/office/officeart/2005/8/layout/hierarchy1"/>
    <dgm:cxn modelId="{A0FF2FF1-3AB4-459C-8AA5-58BDC22A0104}" type="presParOf" srcId="{CC41F632-CC47-4526-B354-9B9D1210C7F9}" destId="{ACFC5CB7-36F4-4809-889D-3B01B9BB9210}" srcOrd="1" destOrd="0" presId="urn:microsoft.com/office/officeart/2005/8/layout/hierarchy1"/>
    <dgm:cxn modelId="{D701DBC2-65BC-4AB4-B384-22C49967F799}" type="presParOf" srcId="{ACFC5CB7-36F4-4809-889D-3B01B9BB9210}" destId="{A292ACD4-8ADA-4796-9F78-FA8A16BEAFD6}" srcOrd="0" destOrd="0" presId="urn:microsoft.com/office/officeart/2005/8/layout/hierarchy1"/>
    <dgm:cxn modelId="{C09542B4-9349-4D90-9673-6B230FE65FFE}" type="presParOf" srcId="{ACFC5CB7-36F4-4809-889D-3B01B9BB9210}" destId="{484A37C0-9B36-442C-8726-43BAA27F81DC}" srcOrd="1" destOrd="0" presId="urn:microsoft.com/office/officeart/2005/8/layout/hierarchy1"/>
    <dgm:cxn modelId="{A613F35C-9870-46C3-8537-2F65D9691268}" type="presParOf" srcId="{484A37C0-9B36-442C-8726-43BAA27F81DC}" destId="{7F73B2E1-3048-4E54-8935-8FDCA66BAF7B}" srcOrd="0" destOrd="0" presId="urn:microsoft.com/office/officeart/2005/8/layout/hierarchy1"/>
    <dgm:cxn modelId="{DE74658B-DC9B-4255-ABF8-5030F2A6A703}" type="presParOf" srcId="{7F73B2E1-3048-4E54-8935-8FDCA66BAF7B}" destId="{32E74592-44FC-4AF4-A6BF-6FE2FEB259C4}" srcOrd="0" destOrd="0" presId="urn:microsoft.com/office/officeart/2005/8/layout/hierarchy1"/>
    <dgm:cxn modelId="{DF96F63A-1096-4CFF-9A5F-1321B6B81BFE}" type="presParOf" srcId="{7F73B2E1-3048-4E54-8935-8FDCA66BAF7B}" destId="{100A888E-92BB-407B-8CF4-024F8993343C}" srcOrd="1" destOrd="0" presId="urn:microsoft.com/office/officeart/2005/8/layout/hierarchy1"/>
    <dgm:cxn modelId="{C30F1214-D30A-40B5-A046-4EB55650AA69}" type="presParOf" srcId="{484A37C0-9B36-442C-8726-43BAA27F81DC}" destId="{00ECD731-801F-43F0-92BE-5B0F29094249}" srcOrd="1" destOrd="0" presId="urn:microsoft.com/office/officeart/2005/8/layout/hierarchy1"/>
    <dgm:cxn modelId="{0DC12089-3F10-450C-ABC7-FE82A7EE349B}" type="presParOf" srcId="{00ECD731-801F-43F0-92BE-5B0F29094249}" destId="{E59509C5-B422-4F00-AEB8-63BD2E8368ED}" srcOrd="0" destOrd="0" presId="urn:microsoft.com/office/officeart/2005/8/layout/hierarchy1"/>
    <dgm:cxn modelId="{9BAA1122-E638-4C9A-9CC3-786E1AA1AD00}" type="presParOf" srcId="{00ECD731-801F-43F0-92BE-5B0F29094249}" destId="{261E4DDF-A2C8-4790-BD19-298046B1D03F}" srcOrd="1" destOrd="0" presId="urn:microsoft.com/office/officeart/2005/8/layout/hierarchy1"/>
    <dgm:cxn modelId="{ED83001C-A5EB-4761-80F2-D0A7620A0109}" type="presParOf" srcId="{261E4DDF-A2C8-4790-BD19-298046B1D03F}" destId="{69F286FD-BF07-412B-A723-8332CFA9A3A0}" srcOrd="0" destOrd="0" presId="urn:microsoft.com/office/officeart/2005/8/layout/hierarchy1"/>
    <dgm:cxn modelId="{1A461958-D293-4BAF-BFE1-BA0F3224176F}" type="presParOf" srcId="{69F286FD-BF07-412B-A723-8332CFA9A3A0}" destId="{D0E9452F-4997-4B10-BDF8-543DA669DCDB}" srcOrd="0" destOrd="0" presId="urn:microsoft.com/office/officeart/2005/8/layout/hierarchy1"/>
    <dgm:cxn modelId="{4C6076D6-9906-41C2-8C0C-ADF1568B4B2E}" type="presParOf" srcId="{69F286FD-BF07-412B-A723-8332CFA9A3A0}" destId="{2F1D1017-4FDB-4416-BDE5-ACAD1127A339}" srcOrd="1" destOrd="0" presId="urn:microsoft.com/office/officeart/2005/8/layout/hierarchy1"/>
    <dgm:cxn modelId="{12A11B12-9887-4810-B58A-319E6EAF69B4}" type="presParOf" srcId="{261E4DDF-A2C8-4790-BD19-298046B1D03F}" destId="{BE5B62A9-31B8-4677-B815-C58F17759C76}" srcOrd="1" destOrd="0" presId="urn:microsoft.com/office/officeart/2005/8/layout/hierarchy1"/>
    <dgm:cxn modelId="{5B4CF8AF-2831-41A6-9B10-09CDB005A1C2}" type="presParOf" srcId="{ACFC5CB7-36F4-4809-889D-3B01B9BB9210}" destId="{A7D546E9-E2A6-4C99-ADB9-2E0A8C63C127}" srcOrd="2" destOrd="0" presId="urn:microsoft.com/office/officeart/2005/8/layout/hierarchy1"/>
    <dgm:cxn modelId="{96EABBEF-6627-477C-B688-DAA922860825}" type="presParOf" srcId="{ACFC5CB7-36F4-4809-889D-3B01B9BB9210}" destId="{E666C571-6A6B-4456-8F2B-6D12B1D7D804}" srcOrd="3" destOrd="0" presId="urn:microsoft.com/office/officeart/2005/8/layout/hierarchy1"/>
    <dgm:cxn modelId="{39C1B1BA-F4AD-4660-81D4-5DCDDD3854D9}" type="presParOf" srcId="{E666C571-6A6B-4456-8F2B-6D12B1D7D804}" destId="{CD3C7CF7-8314-4DFE-AE8B-3F1FC8B42373}" srcOrd="0" destOrd="0" presId="urn:microsoft.com/office/officeart/2005/8/layout/hierarchy1"/>
    <dgm:cxn modelId="{B0304EA0-B305-4A1E-AB71-EF3714995AE6}" type="presParOf" srcId="{CD3C7CF7-8314-4DFE-AE8B-3F1FC8B42373}" destId="{4FA9245D-28D5-4971-9F47-37D16C859263}" srcOrd="0" destOrd="0" presId="urn:microsoft.com/office/officeart/2005/8/layout/hierarchy1"/>
    <dgm:cxn modelId="{B58F5F32-F96E-4B0A-B4A6-FCB489F5C9DF}" type="presParOf" srcId="{CD3C7CF7-8314-4DFE-AE8B-3F1FC8B42373}" destId="{E4F00D56-31B8-4DC0-8436-6B9A34B73CC4}" srcOrd="1" destOrd="0" presId="urn:microsoft.com/office/officeart/2005/8/layout/hierarchy1"/>
    <dgm:cxn modelId="{06F3D267-E03D-48DA-8EE3-70F46ED8086E}" type="presParOf" srcId="{E666C571-6A6B-4456-8F2B-6D12B1D7D804}" destId="{D9E08F29-4DBF-46AA-BDA4-0C669628BF11}" srcOrd="1" destOrd="0" presId="urn:microsoft.com/office/officeart/2005/8/layout/hierarchy1"/>
    <dgm:cxn modelId="{A4DC32C6-14FE-4AF6-9757-7272B8C99127}" type="presParOf" srcId="{A861ABE4-108C-417A-8F89-6857C5B75D54}" destId="{5E2479EC-2ED9-4AA5-B5EB-21186A805204}" srcOrd="2" destOrd="0" presId="urn:microsoft.com/office/officeart/2005/8/layout/hierarchy1"/>
    <dgm:cxn modelId="{E3E6B4F8-6E7C-4F5F-818A-25E0B9855A3D}" type="presParOf" srcId="{A861ABE4-108C-417A-8F89-6857C5B75D54}" destId="{D9902CBF-BBD0-4610-95CC-841C662467AD}" srcOrd="3" destOrd="0" presId="urn:microsoft.com/office/officeart/2005/8/layout/hierarchy1"/>
    <dgm:cxn modelId="{D037C0B1-951A-4316-8EF1-4E78A34919DF}" type="presParOf" srcId="{D9902CBF-BBD0-4610-95CC-841C662467AD}" destId="{675F8F86-7B8F-4C91-AA94-CD78D22FE35C}" srcOrd="0" destOrd="0" presId="urn:microsoft.com/office/officeart/2005/8/layout/hierarchy1"/>
    <dgm:cxn modelId="{D0B41ED3-F1BC-40F4-BC25-C615B243353A}" type="presParOf" srcId="{675F8F86-7B8F-4C91-AA94-CD78D22FE35C}" destId="{929E3182-C0BE-4A7A-A432-11D1FDAD51B7}" srcOrd="0" destOrd="0" presId="urn:microsoft.com/office/officeart/2005/8/layout/hierarchy1"/>
    <dgm:cxn modelId="{C6D0A2C1-2F0B-4A98-82E1-CFF33FAC3ACC}" type="presParOf" srcId="{675F8F86-7B8F-4C91-AA94-CD78D22FE35C}" destId="{3B3D832F-1593-4FA5-A851-78150317CFDE}" srcOrd="1" destOrd="0" presId="urn:microsoft.com/office/officeart/2005/8/layout/hierarchy1"/>
    <dgm:cxn modelId="{C97DC2EE-140E-43E0-B817-0A2EA71DF3A8}" type="presParOf" srcId="{D9902CBF-BBD0-4610-95CC-841C662467AD}" destId="{2249EDEA-DAE9-4E7E-AFF5-F3D328CA7251}" srcOrd="1" destOrd="0" presId="urn:microsoft.com/office/officeart/2005/8/layout/hierarchy1"/>
    <dgm:cxn modelId="{BF88C16B-C990-4890-B490-3955FE4162D5}" type="presParOf" srcId="{2249EDEA-DAE9-4E7E-AFF5-F3D328CA7251}" destId="{A67031C2-6ACD-40CB-8BC4-7369AC50F7E6}" srcOrd="0" destOrd="0" presId="urn:microsoft.com/office/officeart/2005/8/layout/hierarchy1"/>
    <dgm:cxn modelId="{2DE5C34B-B3B7-4BDD-B7FB-20A9762B68CA}" type="presParOf" srcId="{2249EDEA-DAE9-4E7E-AFF5-F3D328CA7251}" destId="{B21647CB-C00D-41F6-8AD2-1FAF7EF56112}" srcOrd="1" destOrd="0" presId="urn:microsoft.com/office/officeart/2005/8/layout/hierarchy1"/>
    <dgm:cxn modelId="{6542743F-6D4C-4E6D-BBFB-0A8DABB05737}" type="presParOf" srcId="{B21647CB-C00D-41F6-8AD2-1FAF7EF56112}" destId="{B15037FB-2557-47B0-B663-9E5B3ACBBC97}" srcOrd="0" destOrd="0" presId="urn:microsoft.com/office/officeart/2005/8/layout/hierarchy1"/>
    <dgm:cxn modelId="{662DB09B-AE57-482A-8AE7-78D14C994F86}" type="presParOf" srcId="{B15037FB-2557-47B0-B663-9E5B3ACBBC97}" destId="{4D088BFB-F37F-488F-AB30-3DAF65085D5C}" srcOrd="0" destOrd="0" presId="urn:microsoft.com/office/officeart/2005/8/layout/hierarchy1"/>
    <dgm:cxn modelId="{1844EE92-2BB8-4510-9FCC-0239B2061E25}" type="presParOf" srcId="{B15037FB-2557-47B0-B663-9E5B3ACBBC97}" destId="{6197982D-44D9-4BBA-87DF-6AE73FC45169}" srcOrd="1" destOrd="0" presId="urn:microsoft.com/office/officeart/2005/8/layout/hierarchy1"/>
    <dgm:cxn modelId="{430E330F-DDC2-444B-894A-D770C6E0238E}" type="presParOf" srcId="{B21647CB-C00D-41F6-8AD2-1FAF7EF56112}" destId="{9C208EE7-2CB9-4DDF-B94B-55B245409931}" srcOrd="1" destOrd="0" presId="urn:microsoft.com/office/officeart/2005/8/layout/hierarchy1"/>
    <dgm:cxn modelId="{84C739E7-1A0B-424E-ABF6-3B054128644C}" type="presParOf" srcId="{F5D9B250-1C5C-4E25-92AC-6B27BA40F43D}" destId="{85DA1B14-9187-4C89-AFB4-07905568F136}" srcOrd="2" destOrd="0" presId="urn:microsoft.com/office/officeart/2005/8/layout/hierarchy1"/>
    <dgm:cxn modelId="{B97F6531-7C22-4D37-B4D8-28322244E6BE}" type="presParOf" srcId="{F5D9B250-1C5C-4E25-92AC-6B27BA40F43D}" destId="{75F89381-EE31-4D65-BB5D-B97F0005E21E}" srcOrd="3" destOrd="0" presId="urn:microsoft.com/office/officeart/2005/8/layout/hierarchy1"/>
    <dgm:cxn modelId="{9C332FD9-922D-485A-8CC6-712606A5D07C}" type="presParOf" srcId="{75F89381-EE31-4D65-BB5D-B97F0005E21E}" destId="{CC26BA92-BDAA-496E-B4FF-62C0D14F8C25}" srcOrd="0" destOrd="0" presId="urn:microsoft.com/office/officeart/2005/8/layout/hierarchy1"/>
    <dgm:cxn modelId="{6AADDD12-B32A-4DBF-8590-25D0702E64E5}" type="presParOf" srcId="{CC26BA92-BDAA-496E-B4FF-62C0D14F8C25}" destId="{742D911E-7355-4DD4-ACF1-4C92BEA1B60C}" srcOrd="0" destOrd="0" presId="urn:microsoft.com/office/officeart/2005/8/layout/hierarchy1"/>
    <dgm:cxn modelId="{37B52BE2-7D26-45F5-AA93-037B4391328D}" type="presParOf" srcId="{CC26BA92-BDAA-496E-B4FF-62C0D14F8C25}" destId="{74876AEC-363A-4568-BB20-654AAD80326D}" srcOrd="1" destOrd="0" presId="urn:microsoft.com/office/officeart/2005/8/layout/hierarchy1"/>
    <dgm:cxn modelId="{686AD7F1-8902-4663-BCF4-586A263649B5}" type="presParOf" srcId="{75F89381-EE31-4D65-BB5D-B97F0005E21E}" destId="{25B89A93-0FDA-4F6F-9130-A4CD2FBC98F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2DCDED-55D0-474E-A855-72E6E027A9C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DF113FF0-CF82-4BA2-9FED-4A959486F1D9}">
      <dgm:prSet phldrT="[Text]"/>
      <dgm:spPr>
        <a:xfrm>
          <a:off x="5448454" y="90676"/>
          <a:ext cx="2418326" cy="545157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r-B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mV </a:t>
          </a:r>
          <a:r>
            <a:rPr lang="fr-BE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switchgear</a:t>
          </a:r>
          <a:r>
            <a:rPr lang="fr-B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24-52kV</a:t>
          </a:r>
        </a:p>
        <a:p>
          <a:pPr>
            <a:buNone/>
          </a:pPr>
          <a:endParaRPr lang="fr-BE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EEB3D2AF-050B-4C68-BF12-C01826AE28DC}" type="parTrans" cxnId="{7F4AD895-F1B0-40E7-90E6-340781A25B6B}">
      <dgm:prSet/>
      <dgm:spPr/>
      <dgm:t>
        <a:bodyPr/>
        <a:lstStyle/>
        <a:p>
          <a:endParaRPr lang="fr-BE"/>
        </a:p>
      </dgm:t>
    </dgm:pt>
    <dgm:pt modelId="{5C7067B8-A8F2-4F6B-8E85-59F4BEEC8341}" type="sibTrans" cxnId="{7F4AD895-F1B0-40E7-90E6-340781A25B6B}">
      <dgm:prSet/>
      <dgm:spPr/>
      <dgm:t>
        <a:bodyPr/>
        <a:lstStyle/>
        <a:p>
          <a:endParaRPr lang="fr-BE"/>
        </a:p>
      </dgm:t>
    </dgm:pt>
    <dgm:pt modelId="{A46BF3E9-1B07-49BA-AFED-F7A6BC76AE22}">
      <dgm:prSet phldrT="[Text]"/>
      <dgm:spPr>
        <a:xfrm>
          <a:off x="5703711" y="885518"/>
          <a:ext cx="858515" cy="545157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r-BE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fluorinated alternatives</a:t>
          </a:r>
        </a:p>
        <a:p>
          <a:pPr>
            <a:buNone/>
          </a:pPr>
          <a:r>
            <a:rPr lang="fr-BE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considered</a:t>
          </a:r>
        </a:p>
      </dgm:t>
    </dgm:pt>
    <dgm:pt modelId="{30FE205E-CA4F-475A-88F4-0C42A3D4F97B}" type="parTrans" cxnId="{ED20715E-4317-4A1A-8230-7A45790AF12A}">
      <dgm:prSet/>
      <dgm:spPr>
        <a:xfrm>
          <a:off x="6037578" y="545212"/>
          <a:ext cx="524648" cy="249684"/>
        </a:xfrm>
        <a:custGeom>
          <a:avLst/>
          <a:gdLst/>
          <a:ahLst/>
          <a:cxnLst/>
          <a:rect l="0" t="0" r="0" b="0"/>
          <a:pathLst>
            <a:path>
              <a:moveTo>
                <a:pt x="524648" y="0"/>
              </a:moveTo>
              <a:lnTo>
                <a:pt x="524648" y="170153"/>
              </a:lnTo>
              <a:lnTo>
                <a:pt x="0" y="170153"/>
              </a:lnTo>
              <a:lnTo>
                <a:pt x="0" y="249684"/>
              </a:lnTo>
            </a:path>
          </a:pathLst>
        </a:custGeom>
        <a:noFill/>
        <a:ln w="12700" cap="flat" cmpd="sng" algn="ctr">
          <a:solidFill>
            <a:srgbClr val="4472C4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fr-BE"/>
        </a:p>
      </dgm:t>
    </dgm:pt>
    <dgm:pt modelId="{6D4CDF4C-37CA-4E09-AB6E-38EF535CA568}" type="sibTrans" cxnId="{ED20715E-4317-4A1A-8230-7A45790AF12A}">
      <dgm:prSet/>
      <dgm:spPr/>
      <dgm:t>
        <a:bodyPr/>
        <a:lstStyle/>
        <a:p>
          <a:endParaRPr lang="fr-BE"/>
        </a:p>
      </dgm:t>
    </dgm:pt>
    <dgm:pt modelId="{1C6D0DAC-73E5-4E63-851D-379686272F8E}">
      <dgm:prSet phldrT="[Text]"/>
      <dgm:spPr>
        <a:xfrm>
          <a:off x="4129766" y="1680360"/>
          <a:ext cx="858515" cy="545157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r-B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2032+</a:t>
          </a:r>
        </a:p>
      </dgm:t>
    </dgm:pt>
    <dgm:pt modelId="{35C8C8D6-FD3F-432E-A219-13780DF52164}" type="parTrans" cxnId="{54C61507-38E8-4434-922E-9583E6B8E176}">
      <dgm:prSet/>
      <dgm:spPr>
        <a:xfrm>
          <a:off x="4463633" y="1340054"/>
          <a:ext cx="1573945" cy="249684"/>
        </a:xfrm>
        <a:custGeom>
          <a:avLst/>
          <a:gdLst/>
          <a:ahLst/>
          <a:cxnLst/>
          <a:rect l="0" t="0" r="0" b="0"/>
          <a:pathLst>
            <a:path>
              <a:moveTo>
                <a:pt x="1573945" y="0"/>
              </a:moveTo>
              <a:lnTo>
                <a:pt x="1573945" y="170153"/>
              </a:lnTo>
              <a:lnTo>
                <a:pt x="0" y="170153"/>
              </a:lnTo>
              <a:lnTo>
                <a:pt x="0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fr-BE"/>
        </a:p>
      </dgm:t>
    </dgm:pt>
    <dgm:pt modelId="{F3C76495-D5F3-46C7-860B-C401DC48660A}" type="sibTrans" cxnId="{54C61507-38E8-4434-922E-9583E6B8E176}">
      <dgm:prSet/>
      <dgm:spPr/>
      <dgm:t>
        <a:bodyPr/>
        <a:lstStyle/>
        <a:p>
          <a:endParaRPr lang="fr-BE"/>
        </a:p>
      </dgm:t>
    </dgm:pt>
    <dgm:pt modelId="{8C90AB4A-2EB9-4526-95FF-B8EE2B02E627}">
      <dgm:prSet phldrT="[Text]"/>
      <dgm:spPr>
        <a:xfrm>
          <a:off x="7277656" y="1680360"/>
          <a:ext cx="858515" cy="545157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r-B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2030-31</a:t>
          </a:r>
        </a:p>
      </dgm:t>
    </dgm:pt>
    <dgm:pt modelId="{EBBCA356-CFE7-466D-9199-787FED20AC4B}" type="parTrans" cxnId="{8F0EB395-4639-42F7-B4BF-ACBB42BED0E7}">
      <dgm:prSet/>
      <dgm:spPr>
        <a:xfrm>
          <a:off x="6037578" y="1340054"/>
          <a:ext cx="1573945" cy="2496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153"/>
              </a:lnTo>
              <a:lnTo>
                <a:pt x="1573945" y="170153"/>
              </a:lnTo>
              <a:lnTo>
                <a:pt x="1573945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fr-BE"/>
        </a:p>
      </dgm:t>
    </dgm:pt>
    <dgm:pt modelId="{81C7A718-54D4-4825-93E0-366CB518D42F}" type="sibTrans" cxnId="{8F0EB395-4639-42F7-B4BF-ACBB42BED0E7}">
      <dgm:prSet/>
      <dgm:spPr/>
      <dgm:t>
        <a:bodyPr/>
        <a:lstStyle/>
        <a:p>
          <a:endParaRPr lang="fr-BE"/>
        </a:p>
      </dgm:t>
    </dgm:pt>
    <dgm:pt modelId="{918A2101-31B2-4CC0-B75D-17AE21552E76}">
      <dgm:prSet/>
      <dgm:spPr>
        <a:xfrm>
          <a:off x="6753008" y="885518"/>
          <a:ext cx="858515" cy="545157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br>
            <a:rPr lang="fr-B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</a:br>
          <a:r>
            <a:rPr lang="fr-B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Can use </a:t>
          </a:r>
          <a:r>
            <a:rPr lang="fr-BE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natural</a:t>
          </a:r>
          <a:r>
            <a:rPr lang="fr-B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alternatives</a:t>
          </a:r>
        </a:p>
      </dgm:t>
    </dgm:pt>
    <dgm:pt modelId="{67084525-BB80-480F-8948-B71F01498A29}" type="parTrans" cxnId="{92EE3B96-C8E0-4C4C-B30C-A9F70C3848E1}">
      <dgm:prSet/>
      <dgm:spPr>
        <a:xfrm>
          <a:off x="6562227" y="545212"/>
          <a:ext cx="524648" cy="2496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153"/>
              </a:lnTo>
              <a:lnTo>
                <a:pt x="524648" y="170153"/>
              </a:lnTo>
              <a:lnTo>
                <a:pt x="524648" y="249684"/>
              </a:lnTo>
            </a:path>
          </a:pathLst>
        </a:custGeom>
        <a:noFill/>
        <a:ln w="12700" cap="flat" cmpd="sng" algn="ctr">
          <a:solidFill>
            <a:srgbClr val="4472C4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fr-BE"/>
        </a:p>
      </dgm:t>
    </dgm:pt>
    <dgm:pt modelId="{497279D0-F834-4A58-BB35-17E0149DAAE4}" type="sibTrans" cxnId="{92EE3B96-C8E0-4C4C-B30C-A9F70C3848E1}">
      <dgm:prSet/>
      <dgm:spPr/>
      <dgm:t>
        <a:bodyPr/>
        <a:lstStyle/>
        <a:p>
          <a:endParaRPr lang="fr-BE"/>
        </a:p>
      </dgm:t>
    </dgm:pt>
    <dgm:pt modelId="{1BC840A3-53E9-4CDE-9442-6336FA70B138}">
      <dgm:prSet/>
      <dgm:spPr>
        <a:xfrm>
          <a:off x="6490684" y="2475203"/>
          <a:ext cx="858515" cy="545157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r-BE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0-1 bids received with natural alternatives</a:t>
          </a:r>
        </a:p>
      </dgm:t>
    </dgm:pt>
    <dgm:pt modelId="{0170B886-25B4-4082-9DB1-D414D6963E8F}" type="parTrans" cxnId="{043E9A7A-314F-40BB-A62A-72EB92C76FB4}">
      <dgm:prSet/>
      <dgm:spPr>
        <a:xfrm>
          <a:off x="6824551" y="2134896"/>
          <a:ext cx="786972" cy="249684"/>
        </a:xfrm>
        <a:custGeom>
          <a:avLst/>
          <a:gdLst/>
          <a:ahLst/>
          <a:cxnLst/>
          <a:rect l="0" t="0" r="0" b="0"/>
          <a:pathLst>
            <a:path>
              <a:moveTo>
                <a:pt x="786972" y="0"/>
              </a:moveTo>
              <a:lnTo>
                <a:pt x="786972" y="170153"/>
              </a:lnTo>
              <a:lnTo>
                <a:pt x="0" y="170153"/>
              </a:lnTo>
              <a:lnTo>
                <a:pt x="0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fr-BE"/>
        </a:p>
      </dgm:t>
    </dgm:pt>
    <dgm:pt modelId="{652FD772-D2C0-4A13-A566-062A638F7EC6}" type="sibTrans" cxnId="{043E9A7A-314F-40BB-A62A-72EB92C76FB4}">
      <dgm:prSet/>
      <dgm:spPr/>
      <dgm:t>
        <a:bodyPr/>
        <a:lstStyle/>
        <a:p>
          <a:endParaRPr lang="fr-BE"/>
        </a:p>
      </dgm:t>
    </dgm:pt>
    <dgm:pt modelId="{C0C0CECC-EDC7-4FCA-B9A5-980CB785D05A}">
      <dgm:prSet/>
      <dgm:spPr>
        <a:xfrm>
          <a:off x="3342794" y="2475203"/>
          <a:ext cx="858515" cy="545157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r-BE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no bids received with natural altneratives</a:t>
          </a:r>
        </a:p>
      </dgm:t>
    </dgm:pt>
    <dgm:pt modelId="{89C59100-604D-4FF8-BE29-15625FCBF014}" type="parTrans" cxnId="{A832FC26-DDD1-4F68-A5A0-B9C1F9DE2E84}">
      <dgm:prSet/>
      <dgm:spPr>
        <a:xfrm>
          <a:off x="3676661" y="2134896"/>
          <a:ext cx="786972" cy="249684"/>
        </a:xfrm>
        <a:custGeom>
          <a:avLst/>
          <a:gdLst/>
          <a:ahLst/>
          <a:cxnLst/>
          <a:rect l="0" t="0" r="0" b="0"/>
          <a:pathLst>
            <a:path>
              <a:moveTo>
                <a:pt x="786972" y="0"/>
              </a:moveTo>
              <a:lnTo>
                <a:pt x="786972" y="170153"/>
              </a:lnTo>
              <a:lnTo>
                <a:pt x="0" y="170153"/>
              </a:lnTo>
              <a:lnTo>
                <a:pt x="0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fr-BE"/>
        </a:p>
      </dgm:t>
    </dgm:pt>
    <dgm:pt modelId="{D410F7E7-B46A-4C2D-941A-CC2327483DBD}" type="sibTrans" cxnId="{A832FC26-DDD1-4F68-A5A0-B9C1F9DE2E84}">
      <dgm:prSet/>
      <dgm:spPr/>
      <dgm:t>
        <a:bodyPr/>
        <a:lstStyle/>
        <a:p>
          <a:endParaRPr lang="fr-BE"/>
        </a:p>
      </dgm:t>
    </dgm:pt>
    <dgm:pt modelId="{C41D5BAA-78E3-4F93-9D36-E8CE56266FC8}">
      <dgm:prSet/>
      <dgm:spPr>
        <a:xfrm>
          <a:off x="8064629" y="2475203"/>
          <a:ext cx="858515" cy="545157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r-BE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2 or more bids received with natural alternatives</a:t>
          </a:r>
        </a:p>
      </dgm:t>
    </dgm:pt>
    <dgm:pt modelId="{2F5EB4B2-AD3D-4950-9285-D6C00A9B9B75}" type="parTrans" cxnId="{338D6C18-E7C8-4E42-AE4E-AFD3174DEB62}">
      <dgm:prSet/>
      <dgm:spPr>
        <a:xfrm>
          <a:off x="7611523" y="2134896"/>
          <a:ext cx="786972" cy="2496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153"/>
              </a:lnTo>
              <a:lnTo>
                <a:pt x="786972" y="170153"/>
              </a:lnTo>
              <a:lnTo>
                <a:pt x="786972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fr-BE"/>
        </a:p>
      </dgm:t>
    </dgm:pt>
    <dgm:pt modelId="{EAD0814D-93C8-4C70-B0C7-E6DB8793C90D}" type="sibTrans" cxnId="{338D6C18-E7C8-4E42-AE4E-AFD3174DEB62}">
      <dgm:prSet/>
      <dgm:spPr/>
      <dgm:t>
        <a:bodyPr/>
        <a:lstStyle/>
        <a:p>
          <a:endParaRPr lang="fr-BE"/>
        </a:p>
      </dgm:t>
    </dgm:pt>
    <dgm:pt modelId="{BF97905A-B22C-42F7-A21D-AFA62631CD76}">
      <dgm:prSet/>
      <dgm:spPr>
        <a:xfrm>
          <a:off x="5966035" y="3270045"/>
          <a:ext cx="858515" cy="545157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r-BE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no bid is received for an F-gas with GWP &lt;1000</a:t>
          </a:r>
        </a:p>
      </dgm:t>
    </dgm:pt>
    <dgm:pt modelId="{DAEC7885-BB97-445E-AEA1-E05ADB361754}" type="parTrans" cxnId="{7BF061E1-B830-4AC4-BB84-F7C9F64BBAEA}">
      <dgm:prSet/>
      <dgm:spPr>
        <a:xfrm>
          <a:off x="6299903" y="2929739"/>
          <a:ext cx="524648" cy="249684"/>
        </a:xfrm>
        <a:custGeom>
          <a:avLst/>
          <a:gdLst/>
          <a:ahLst/>
          <a:cxnLst/>
          <a:rect l="0" t="0" r="0" b="0"/>
          <a:pathLst>
            <a:path>
              <a:moveTo>
                <a:pt x="524648" y="0"/>
              </a:moveTo>
              <a:lnTo>
                <a:pt x="524648" y="170153"/>
              </a:lnTo>
              <a:lnTo>
                <a:pt x="0" y="170153"/>
              </a:lnTo>
              <a:lnTo>
                <a:pt x="0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fr-BE"/>
        </a:p>
      </dgm:t>
    </dgm:pt>
    <dgm:pt modelId="{FB7A5BE2-3E0C-4539-B82F-469FA5C159A4}" type="sibTrans" cxnId="{7BF061E1-B830-4AC4-BB84-F7C9F64BBAEA}">
      <dgm:prSet/>
      <dgm:spPr/>
      <dgm:t>
        <a:bodyPr/>
        <a:lstStyle/>
        <a:p>
          <a:endParaRPr lang="fr-BE"/>
        </a:p>
      </dgm:t>
    </dgm:pt>
    <dgm:pt modelId="{9271AF22-64E9-4824-B0A3-CF31A01137C9}">
      <dgm:prSet/>
      <dgm:spPr>
        <a:xfrm>
          <a:off x="7015332" y="3270045"/>
          <a:ext cx="858515" cy="545157"/>
        </a:xfrm>
        <a:prstGeom prst="roundRect">
          <a:avLst>
            <a:gd name="adj" fmla="val 10000"/>
          </a:avLst>
        </a:prstGeom>
        <a:solidFill>
          <a:srgbClr val="FFFF99">
            <a:alpha val="89804"/>
          </a:srgb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r-B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Can use GWP&lt;1000</a:t>
          </a:r>
        </a:p>
      </dgm:t>
    </dgm:pt>
    <dgm:pt modelId="{3B3A5FEC-591C-4ED1-BEC0-F9F755DEBA11}" type="parTrans" cxnId="{E8F6F7FC-B361-4D6C-A886-BE63D53A29E4}">
      <dgm:prSet/>
      <dgm:spPr>
        <a:xfrm>
          <a:off x="6824551" y="2929739"/>
          <a:ext cx="524648" cy="2496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153"/>
              </a:lnTo>
              <a:lnTo>
                <a:pt x="524648" y="170153"/>
              </a:lnTo>
              <a:lnTo>
                <a:pt x="524648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fr-BE"/>
        </a:p>
      </dgm:t>
    </dgm:pt>
    <dgm:pt modelId="{667C59BC-7F08-4BBD-B9B2-94EEBB9B59E9}" type="sibTrans" cxnId="{E8F6F7FC-B361-4D6C-A886-BE63D53A29E4}">
      <dgm:prSet/>
      <dgm:spPr/>
      <dgm:t>
        <a:bodyPr/>
        <a:lstStyle/>
        <a:p>
          <a:endParaRPr lang="fr-BE"/>
        </a:p>
      </dgm:t>
    </dgm:pt>
    <dgm:pt modelId="{9E05B5B2-B63D-490A-973A-ED87283B7B42}">
      <dgm:prSet/>
      <dgm:spPr>
        <a:xfrm>
          <a:off x="5966035" y="4064887"/>
          <a:ext cx="858515" cy="545157"/>
        </a:xfrm>
        <a:prstGeom prst="roundRect">
          <a:avLst>
            <a:gd name="adj" fmla="val 10000"/>
          </a:avLst>
        </a:prstGeom>
        <a:solidFill>
          <a:srgbClr val="FFC000">
            <a:lumMod val="60000"/>
            <a:lumOff val="40000"/>
            <a:alpha val="90000"/>
          </a:srgb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r-B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Free to use </a:t>
          </a:r>
          <a:r>
            <a:rPr lang="fr-BE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any</a:t>
          </a:r>
          <a:r>
            <a:rPr lang="fr-B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fr-BE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technology</a:t>
          </a:r>
          <a:r>
            <a:rPr lang="fr-B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, </a:t>
          </a:r>
          <a:r>
            <a:rPr lang="fr-BE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including</a:t>
          </a:r>
          <a:r>
            <a:rPr lang="fr-B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SF6</a:t>
          </a:r>
        </a:p>
      </dgm:t>
    </dgm:pt>
    <dgm:pt modelId="{CA980AA2-A6D7-4049-AD10-4C14B2EE7E07}" type="parTrans" cxnId="{E2B6199C-C1EC-4DEB-A833-9A49C790E94A}">
      <dgm:prSet/>
      <dgm:spPr>
        <a:xfrm>
          <a:off x="6254183" y="3724581"/>
          <a:ext cx="91440" cy="24968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fr-BE"/>
        </a:p>
      </dgm:t>
    </dgm:pt>
    <dgm:pt modelId="{BDCF3620-E6E8-48CC-864E-AB517FB53699}" type="sibTrans" cxnId="{E2B6199C-C1EC-4DEB-A833-9A49C790E94A}">
      <dgm:prSet/>
      <dgm:spPr/>
      <dgm:t>
        <a:bodyPr/>
        <a:lstStyle/>
        <a:p>
          <a:endParaRPr lang="fr-BE"/>
        </a:p>
      </dgm:t>
    </dgm:pt>
    <dgm:pt modelId="{7E2D9F34-295F-4FF3-8120-78C345BFA26F}">
      <dgm:prSet/>
      <dgm:spPr>
        <a:xfrm>
          <a:off x="4916739" y="2475203"/>
          <a:ext cx="858515" cy="545157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r-BE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1 bid received with natural alternatives</a:t>
          </a:r>
        </a:p>
      </dgm:t>
    </dgm:pt>
    <dgm:pt modelId="{93C6BF90-9393-4282-93A0-2A28573AC16F}" type="parTrans" cxnId="{5C7C9F16-577F-4346-8C29-BF1747D54382}">
      <dgm:prSet/>
      <dgm:spPr>
        <a:xfrm>
          <a:off x="4463633" y="2134896"/>
          <a:ext cx="786972" cy="2496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153"/>
              </a:lnTo>
              <a:lnTo>
                <a:pt x="786972" y="170153"/>
              </a:lnTo>
              <a:lnTo>
                <a:pt x="786972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fr-BE"/>
        </a:p>
      </dgm:t>
    </dgm:pt>
    <dgm:pt modelId="{C3FAED91-5182-42A5-866E-F3CC13A0B63F}" type="sibTrans" cxnId="{5C7C9F16-577F-4346-8C29-BF1747D54382}">
      <dgm:prSet/>
      <dgm:spPr/>
      <dgm:t>
        <a:bodyPr/>
        <a:lstStyle/>
        <a:p>
          <a:endParaRPr lang="fr-BE"/>
        </a:p>
      </dgm:t>
    </dgm:pt>
    <dgm:pt modelId="{E1CCFCFF-18FA-420D-9B35-F9034D6F2836}">
      <dgm:prSet/>
      <dgm:spPr>
        <a:xfrm>
          <a:off x="2818145" y="3270045"/>
          <a:ext cx="858515" cy="545157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r-BE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no bid is received for an F-gas with GWP &lt;1000</a:t>
          </a:r>
        </a:p>
      </dgm:t>
    </dgm:pt>
    <dgm:pt modelId="{0A58961E-694C-4892-8433-F66E91E2195D}" type="parTrans" cxnId="{8961C6DB-9CDB-4C35-AF85-229E9578D589}">
      <dgm:prSet/>
      <dgm:spPr>
        <a:xfrm>
          <a:off x="3152012" y="2929739"/>
          <a:ext cx="524648" cy="249684"/>
        </a:xfrm>
        <a:custGeom>
          <a:avLst/>
          <a:gdLst/>
          <a:ahLst/>
          <a:cxnLst/>
          <a:rect l="0" t="0" r="0" b="0"/>
          <a:pathLst>
            <a:path>
              <a:moveTo>
                <a:pt x="524648" y="0"/>
              </a:moveTo>
              <a:lnTo>
                <a:pt x="524648" y="170153"/>
              </a:lnTo>
              <a:lnTo>
                <a:pt x="0" y="170153"/>
              </a:lnTo>
              <a:lnTo>
                <a:pt x="0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fr-BE"/>
        </a:p>
      </dgm:t>
    </dgm:pt>
    <dgm:pt modelId="{4EFD247A-6C2B-45AC-B8C7-5C2F2531BF13}" type="sibTrans" cxnId="{8961C6DB-9CDB-4C35-AF85-229E9578D589}">
      <dgm:prSet/>
      <dgm:spPr/>
      <dgm:t>
        <a:bodyPr/>
        <a:lstStyle/>
        <a:p>
          <a:endParaRPr lang="fr-BE"/>
        </a:p>
      </dgm:t>
    </dgm:pt>
    <dgm:pt modelId="{23207B6D-2859-4C6D-9C79-8D9E65D23079}">
      <dgm:prSet/>
      <dgm:spPr>
        <a:xfrm>
          <a:off x="3867442" y="3270045"/>
          <a:ext cx="858515" cy="545157"/>
        </a:xfrm>
        <a:prstGeom prst="roundRect">
          <a:avLst>
            <a:gd name="adj" fmla="val 10000"/>
          </a:avLst>
        </a:prstGeom>
        <a:solidFill>
          <a:srgbClr val="FFFF99">
            <a:alpha val="89804"/>
          </a:srgb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r-B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Can use GWP&lt;1000</a:t>
          </a:r>
        </a:p>
      </dgm:t>
    </dgm:pt>
    <dgm:pt modelId="{1634C0EE-678C-4348-B0F9-A4843BF48250}" type="parTrans" cxnId="{A87AAEEC-902E-4864-9220-781E41029107}">
      <dgm:prSet/>
      <dgm:spPr>
        <a:xfrm>
          <a:off x="3676661" y="2929739"/>
          <a:ext cx="524648" cy="2496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153"/>
              </a:lnTo>
              <a:lnTo>
                <a:pt x="524648" y="170153"/>
              </a:lnTo>
              <a:lnTo>
                <a:pt x="524648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fr-BE"/>
        </a:p>
      </dgm:t>
    </dgm:pt>
    <dgm:pt modelId="{87CD6E54-46B4-4F72-A800-F3DFE485415C}" type="sibTrans" cxnId="{A87AAEEC-902E-4864-9220-781E41029107}">
      <dgm:prSet/>
      <dgm:spPr/>
      <dgm:t>
        <a:bodyPr/>
        <a:lstStyle/>
        <a:p>
          <a:endParaRPr lang="fr-BE"/>
        </a:p>
      </dgm:t>
    </dgm:pt>
    <dgm:pt modelId="{EF213D0D-71F9-49EC-B87C-62C8435D2CD2}">
      <dgm:prSet/>
      <dgm:spPr>
        <a:xfrm>
          <a:off x="8064629" y="3270045"/>
          <a:ext cx="858515" cy="545157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r-B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Must use </a:t>
          </a:r>
          <a:r>
            <a:rPr lang="fr-BE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natural</a:t>
          </a:r>
          <a:r>
            <a:rPr lang="fr-B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alternatives</a:t>
          </a:r>
        </a:p>
      </dgm:t>
    </dgm:pt>
    <dgm:pt modelId="{3F1437B9-E31C-47BA-A0D9-A8E5B94CE3F9}" type="sibTrans" cxnId="{69A05E08-2F3A-4C40-ADB2-CA32E32B895D}">
      <dgm:prSet/>
      <dgm:spPr/>
      <dgm:t>
        <a:bodyPr/>
        <a:lstStyle/>
        <a:p>
          <a:endParaRPr lang="fr-BE"/>
        </a:p>
      </dgm:t>
    </dgm:pt>
    <dgm:pt modelId="{9EA70C58-BA6C-42F9-B0CE-B5E9C3B93E1F}" type="parTrans" cxnId="{69A05E08-2F3A-4C40-ADB2-CA32E32B895D}">
      <dgm:prSet/>
      <dgm:spPr>
        <a:xfrm>
          <a:off x="8352776" y="2929739"/>
          <a:ext cx="91440" cy="24968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fr-BE"/>
        </a:p>
      </dgm:t>
    </dgm:pt>
    <dgm:pt modelId="{CA6B4C1F-8874-4C44-80FE-EF2408D31505}">
      <dgm:prSet/>
      <dgm:spPr>
        <a:xfrm>
          <a:off x="4916739" y="3270045"/>
          <a:ext cx="858515" cy="545157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r-B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Must use </a:t>
          </a:r>
          <a:r>
            <a:rPr lang="fr-BE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natural</a:t>
          </a:r>
          <a:r>
            <a:rPr lang="fr-B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alternatives</a:t>
          </a:r>
        </a:p>
      </dgm:t>
    </dgm:pt>
    <dgm:pt modelId="{2299664D-A1C8-4C92-8767-87E3138F24DC}" type="parTrans" cxnId="{F88343BA-0950-4D0B-9D0F-56E65147EA2F}">
      <dgm:prSet/>
      <dgm:spPr>
        <a:xfrm>
          <a:off x="5204886" y="2929739"/>
          <a:ext cx="91440" cy="24968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fr-BE"/>
        </a:p>
      </dgm:t>
    </dgm:pt>
    <dgm:pt modelId="{BBB52E07-4C18-44A3-8ABB-F3850ABF679A}" type="sibTrans" cxnId="{F88343BA-0950-4D0B-9D0F-56E65147EA2F}">
      <dgm:prSet/>
      <dgm:spPr/>
      <dgm:t>
        <a:bodyPr/>
        <a:lstStyle/>
        <a:p>
          <a:endParaRPr lang="fr-BE"/>
        </a:p>
      </dgm:t>
    </dgm:pt>
    <dgm:pt modelId="{8C10F316-707A-4753-B1A8-B658F3DA8C9F}">
      <dgm:prSet/>
      <dgm:spPr>
        <a:xfrm>
          <a:off x="2818145" y="4064887"/>
          <a:ext cx="858515" cy="545157"/>
        </a:xfrm>
        <a:prstGeom prst="roundRect">
          <a:avLst>
            <a:gd name="adj" fmla="val 10000"/>
          </a:avLst>
        </a:prstGeom>
        <a:solidFill>
          <a:srgbClr val="FFC000">
            <a:lumMod val="60000"/>
            <a:lumOff val="40000"/>
            <a:alpha val="90000"/>
          </a:srgb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r-B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Free to use </a:t>
          </a:r>
          <a:r>
            <a:rPr lang="fr-BE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any</a:t>
          </a:r>
          <a:r>
            <a:rPr lang="fr-B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fr-BE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technology</a:t>
          </a:r>
          <a:r>
            <a:rPr lang="fr-B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, </a:t>
          </a:r>
          <a:r>
            <a:rPr lang="fr-BE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including</a:t>
          </a:r>
          <a:r>
            <a:rPr lang="fr-BE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SF6</a:t>
          </a:r>
        </a:p>
      </dgm:t>
    </dgm:pt>
    <dgm:pt modelId="{0BEDE501-B7C9-43C9-A65F-D2DAF2B0C18F}" type="parTrans" cxnId="{3443CC0F-F008-4727-8F4A-DADE3D2CE186}">
      <dgm:prSet/>
      <dgm:spPr>
        <a:xfrm>
          <a:off x="3106292" y="3724581"/>
          <a:ext cx="91440" cy="24968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fr-BE"/>
        </a:p>
      </dgm:t>
    </dgm:pt>
    <dgm:pt modelId="{B9E0F651-CDA6-4AA3-95B5-08B9884F5030}" type="sibTrans" cxnId="{3443CC0F-F008-4727-8F4A-DADE3D2CE186}">
      <dgm:prSet/>
      <dgm:spPr/>
      <dgm:t>
        <a:bodyPr/>
        <a:lstStyle/>
        <a:p>
          <a:endParaRPr lang="fr-BE"/>
        </a:p>
      </dgm:t>
    </dgm:pt>
    <dgm:pt modelId="{AC99E1FD-6A0B-4AF5-9158-C259C917D994}" type="pres">
      <dgm:prSet presAssocID="{742DCDED-55D0-474E-A855-72E6E027A9C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C0E1836-29E6-4475-8DDB-4CAB9A49C97F}" type="pres">
      <dgm:prSet presAssocID="{DF113FF0-CF82-4BA2-9FED-4A959486F1D9}" presName="hierRoot1" presStyleCnt="0"/>
      <dgm:spPr/>
    </dgm:pt>
    <dgm:pt modelId="{2C5386D6-D038-45D5-8A05-C0210594AC01}" type="pres">
      <dgm:prSet presAssocID="{DF113FF0-CF82-4BA2-9FED-4A959486F1D9}" presName="composite" presStyleCnt="0"/>
      <dgm:spPr/>
    </dgm:pt>
    <dgm:pt modelId="{29C205EC-7FF1-489A-B947-D0D76DDFB409}" type="pres">
      <dgm:prSet presAssocID="{DF113FF0-CF82-4BA2-9FED-4A959486F1D9}" presName="background" presStyleLbl="node0" presStyleIdx="0" presStyleCnt="1"/>
      <dgm:spPr>
        <a:xfrm>
          <a:off x="5353063" y="55"/>
          <a:ext cx="2418326" cy="545157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89E99AC4-C6AB-4187-9D99-793C39408A15}" type="pres">
      <dgm:prSet presAssocID="{DF113FF0-CF82-4BA2-9FED-4A959486F1D9}" presName="text" presStyleLbl="fgAcc0" presStyleIdx="0" presStyleCnt="1" custScaleX="281687">
        <dgm:presLayoutVars>
          <dgm:chPref val="3"/>
        </dgm:presLayoutVars>
      </dgm:prSet>
      <dgm:spPr/>
    </dgm:pt>
    <dgm:pt modelId="{F5D9B250-1C5C-4E25-92AC-6B27BA40F43D}" type="pres">
      <dgm:prSet presAssocID="{DF113FF0-CF82-4BA2-9FED-4A959486F1D9}" presName="hierChild2" presStyleCnt="0"/>
      <dgm:spPr/>
    </dgm:pt>
    <dgm:pt modelId="{FC9E02A2-5D7E-43DA-A8BE-7C4E66586223}" type="pres">
      <dgm:prSet presAssocID="{30FE205E-CA4F-475A-88F4-0C42A3D4F97B}" presName="Name10" presStyleLbl="parChTrans1D2" presStyleIdx="0" presStyleCnt="2"/>
      <dgm:spPr/>
    </dgm:pt>
    <dgm:pt modelId="{C7E3CC19-E6B7-4FDA-8772-556D471A420F}" type="pres">
      <dgm:prSet presAssocID="{A46BF3E9-1B07-49BA-AFED-F7A6BC76AE22}" presName="hierRoot2" presStyleCnt="0"/>
      <dgm:spPr/>
    </dgm:pt>
    <dgm:pt modelId="{02D13904-F25F-49C4-9471-1EB88F8E0957}" type="pres">
      <dgm:prSet presAssocID="{A46BF3E9-1B07-49BA-AFED-F7A6BC76AE22}" presName="composite2" presStyleCnt="0"/>
      <dgm:spPr/>
    </dgm:pt>
    <dgm:pt modelId="{570531F7-A2DC-4AE0-82CA-D1909989D326}" type="pres">
      <dgm:prSet presAssocID="{A46BF3E9-1B07-49BA-AFED-F7A6BC76AE22}" presName="background2" presStyleLbl="node2" presStyleIdx="0" presStyleCnt="2"/>
      <dgm:spPr>
        <a:xfrm>
          <a:off x="5608321" y="794897"/>
          <a:ext cx="858515" cy="545157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CB05FF39-66AC-4160-8571-642CBBFD48E6}" type="pres">
      <dgm:prSet presAssocID="{A46BF3E9-1B07-49BA-AFED-F7A6BC76AE22}" presName="text2" presStyleLbl="fgAcc2" presStyleIdx="0" presStyleCnt="2">
        <dgm:presLayoutVars>
          <dgm:chPref val="3"/>
        </dgm:presLayoutVars>
      </dgm:prSet>
      <dgm:spPr/>
    </dgm:pt>
    <dgm:pt modelId="{2DEF2FEE-C714-4411-8FD5-B8FB59A8EBB7}" type="pres">
      <dgm:prSet presAssocID="{A46BF3E9-1B07-49BA-AFED-F7A6BC76AE22}" presName="hierChild3" presStyleCnt="0"/>
      <dgm:spPr/>
    </dgm:pt>
    <dgm:pt modelId="{D6D7AB9D-E641-43EE-9618-95C90AF56EBA}" type="pres">
      <dgm:prSet presAssocID="{35C8C8D6-FD3F-432E-A219-13780DF52164}" presName="Name17" presStyleLbl="parChTrans1D3" presStyleIdx="0" presStyleCnt="2"/>
      <dgm:spPr/>
    </dgm:pt>
    <dgm:pt modelId="{01C38D6B-5A08-4855-A10E-8D923C66F994}" type="pres">
      <dgm:prSet presAssocID="{1C6D0DAC-73E5-4E63-851D-379686272F8E}" presName="hierRoot3" presStyleCnt="0"/>
      <dgm:spPr/>
    </dgm:pt>
    <dgm:pt modelId="{EFEB0672-33B9-44C4-88F7-215F096027E7}" type="pres">
      <dgm:prSet presAssocID="{1C6D0DAC-73E5-4E63-851D-379686272F8E}" presName="composite3" presStyleCnt="0"/>
      <dgm:spPr/>
    </dgm:pt>
    <dgm:pt modelId="{00031D03-0A06-48DB-9A89-6C968683763C}" type="pres">
      <dgm:prSet presAssocID="{1C6D0DAC-73E5-4E63-851D-379686272F8E}" presName="background3" presStyleLbl="node3" presStyleIdx="0" presStyleCnt="2"/>
      <dgm:spPr>
        <a:xfrm>
          <a:off x="4034376" y="1589739"/>
          <a:ext cx="858515" cy="545157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C3389848-B9A7-4E0B-A725-90D295832404}" type="pres">
      <dgm:prSet presAssocID="{1C6D0DAC-73E5-4E63-851D-379686272F8E}" presName="text3" presStyleLbl="fgAcc3" presStyleIdx="0" presStyleCnt="2">
        <dgm:presLayoutVars>
          <dgm:chPref val="3"/>
        </dgm:presLayoutVars>
      </dgm:prSet>
      <dgm:spPr/>
    </dgm:pt>
    <dgm:pt modelId="{414AE855-EB3E-4CF3-9216-9B7C4DCB0A6C}" type="pres">
      <dgm:prSet presAssocID="{1C6D0DAC-73E5-4E63-851D-379686272F8E}" presName="hierChild4" presStyleCnt="0"/>
      <dgm:spPr/>
    </dgm:pt>
    <dgm:pt modelId="{BC5C6457-D273-43E3-B872-1E87BA534C5E}" type="pres">
      <dgm:prSet presAssocID="{89C59100-604D-4FF8-BE29-15625FCBF014}" presName="Name23" presStyleLbl="parChTrans1D4" presStyleIdx="0" presStyleCnt="12"/>
      <dgm:spPr/>
    </dgm:pt>
    <dgm:pt modelId="{E7CE3DE4-F811-4C68-9870-7F03E3588E68}" type="pres">
      <dgm:prSet presAssocID="{C0C0CECC-EDC7-4FCA-B9A5-980CB785D05A}" presName="hierRoot4" presStyleCnt="0"/>
      <dgm:spPr/>
    </dgm:pt>
    <dgm:pt modelId="{05C426B6-9A30-4E37-90DC-8400CCBADE27}" type="pres">
      <dgm:prSet presAssocID="{C0C0CECC-EDC7-4FCA-B9A5-980CB785D05A}" presName="composite4" presStyleCnt="0"/>
      <dgm:spPr/>
    </dgm:pt>
    <dgm:pt modelId="{943C92EB-6657-4FAD-ACA4-32CA17F4A376}" type="pres">
      <dgm:prSet presAssocID="{C0C0CECC-EDC7-4FCA-B9A5-980CB785D05A}" presName="background4" presStyleLbl="node4" presStyleIdx="0" presStyleCnt="12"/>
      <dgm:spPr>
        <a:xfrm>
          <a:off x="3247403" y="2384581"/>
          <a:ext cx="858515" cy="545157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ADEDCAE7-D0D1-4292-B9AC-9190666D71E1}" type="pres">
      <dgm:prSet presAssocID="{C0C0CECC-EDC7-4FCA-B9A5-980CB785D05A}" presName="text4" presStyleLbl="fgAcc4" presStyleIdx="0" presStyleCnt="12">
        <dgm:presLayoutVars>
          <dgm:chPref val="3"/>
        </dgm:presLayoutVars>
      </dgm:prSet>
      <dgm:spPr/>
    </dgm:pt>
    <dgm:pt modelId="{A0690747-DE81-4C77-BB40-E99233BCBF41}" type="pres">
      <dgm:prSet presAssocID="{C0C0CECC-EDC7-4FCA-B9A5-980CB785D05A}" presName="hierChild5" presStyleCnt="0"/>
      <dgm:spPr/>
    </dgm:pt>
    <dgm:pt modelId="{765DDAA2-7596-460B-87DD-8D3CECD1767C}" type="pres">
      <dgm:prSet presAssocID="{0A58961E-694C-4892-8433-F66E91E2195D}" presName="Name23" presStyleLbl="parChTrans1D4" presStyleIdx="1" presStyleCnt="12"/>
      <dgm:spPr/>
    </dgm:pt>
    <dgm:pt modelId="{EF396504-63FD-4F9A-A1CD-04189D7F21BE}" type="pres">
      <dgm:prSet presAssocID="{E1CCFCFF-18FA-420D-9B35-F9034D6F2836}" presName="hierRoot4" presStyleCnt="0"/>
      <dgm:spPr/>
    </dgm:pt>
    <dgm:pt modelId="{731072E3-EE27-43AC-A7C8-ECF9B0D0C8F4}" type="pres">
      <dgm:prSet presAssocID="{E1CCFCFF-18FA-420D-9B35-F9034D6F2836}" presName="composite4" presStyleCnt="0"/>
      <dgm:spPr/>
    </dgm:pt>
    <dgm:pt modelId="{1EF2BE56-2C81-4DBE-8DAD-F95131F14F2A}" type="pres">
      <dgm:prSet presAssocID="{E1CCFCFF-18FA-420D-9B35-F9034D6F2836}" presName="background4" presStyleLbl="node4" presStyleIdx="1" presStyleCnt="12"/>
      <dgm:spPr>
        <a:xfrm>
          <a:off x="2722755" y="3179424"/>
          <a:ext cx="858515" cy="545157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5BD75FBB-BB40-4B31-A19F-5746410768A6}" type="pres">
      <dgm:prSet presAssocID="{E1CCFCFF-18FA-420D-9B35-F9034D6F2836}" presName="text4" presStyleLbl="fgAcc4" presStyleIdx="1" presStyleCnt="12">
        <dgm:presLayoutVars>
          <dgm:chPref val="3"/>
        </dgm:presLayoutVars>
      </dgm:prSet>
      <dgm:spPr/>
    </dgm:pt>
    <dgm:pt modelId="{A7DB4B08-59E3-4A40-AA8B-32D95021339B}" type="pres">
      <dgm:prSet presAssocID="{E1CCFCFF-18FA-420D-9B35-F9034D6F2836}" presName="hierChild5" presStyleCnt="0"/>
      <dgm:spPr/>
    </dgm:pt>
    <dgm:pt modelId="{4628FBA9-171C-407C-AC71-26FE4BD8EF75}" type="pres">
      <dgm:prSet presAssocID="{0BEDE501-B7C9-43C9-A65F-D2DAF2B0C18F}" presName="Name23" presStyleLbl="parChTrans1D4" presStyleIdx="2" presStyleCnt="12"/>
      <dgm:spPr/>
    </dgm:pt>
    <dgm:pt modelId="{B4E3308E-2E66-480C-B840-73E4723B7138}" type="pres">
      <dgm:prSet presAssocID="{8C10F316-707A-4753-B1A8-B658F3DA8C9F}" presName="hierRoot4" presStyleCnt="0"/>
      <dgm:spPr/>
    </dgm:pt>
    <dgm:pt modelId="{5B05D328-2967-49C4-86E5-BA3E70A27768}" type="pres">
      <dgm:prSet presAssocID="{8C10F316-707A-4753-B1A8-B658F3DA8C9F}" presName="composite4" presStyleCnt="0"/>
      <dgm:spPr/>
    </dgm:pt>
    <dgm:pt modelId="{FE0BF3FD-1290-4175-802C-3177F7C215AC}" type="pres">
      <dgm:prSet presAssocID="{8C10F316-707A-4753-B1A8-B658F3DA8C9F}" presName="background4" presStyleLbl="node4" presStyleIdx="2" presStyleCnt="12"/>
      <dgm:spPr>
        <a:xfrm>
          <a:off x="2722755" y="3974266"/>
          <a:ext cx="858515" cy="545157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86571CED-5AB8-4003-8314-9CE472DC74A6}" type="pres">
      <dgm:prSet presAssocID="{8C10F316-707A-4753-B1A8-B658F3DA8C9F}" presName="text4" presStyleLbl="fgAcc4" presStyleIdx="2" presStyleCnt="12">
        <dgm:presLayoutVars>
          <dgm:chPref val="3"/>
        </dgm:presLayoutVars>
      </dgm:prSet>
      <dgm:spPr/>
    </dgm:pt>
    <dgm:pt modelId="{E4391BE6-741C-4D29-9852-FC88BC29F6FE}" type="pres">
      <dgm:prSet presAssocID="{8C10F316-707A-4753-B1A8-B658F3DA8C9F}" presName="hierChild5" presStyleCnt="0"/>
      <dgm:spPr/>
    </dgm:pt>
    <dgm:pt modelId="{F94822F2-FE85-4809-B053-8C10970A751E}" type="pres">
      <dgm:prSet presAssocID="{1634C0EE-678C-4348-B0F9-A4843BF48250}" presName="Name23" presStyleLbl="parChTrans1D4" presStyleIdx="3" presStyleCnt="12"/>
      <dgm:spPr/>
    </dgm:pt>
    <dgm:pt modelId="{95140C20-C62F-46C8-B886-B86BEBCC7C0E}" type="pres">
      <dgm:prSet presAssocID="{23207B6D-2859-4C6D-9C79-8D9E65D23079}" presName="hierRoot4" presStyleCnt="0"/>
      <dgm:spPr/>
    </dgm:pt>
    <dgm:pt modelId="{0F40347B-F5CC-461F-BECE-9983E98E20B3}" type="pres">
      <dgm:prSet presAssocID="{23207B6D-2859-4C6D-9C79-8D9E65D23079}" presName="composite4" presStyleCnt="0"/>
      <dgm:spPr/>
    </dgm:pt>
    <dgm:pt modelId="{9E7877CE-98FE-43D9-B2F0-6D334B8869E6}" type="pres">
      <dgm:prSet presAssocID="{23207B6D-2859-4C6D-9C79-8D9E65D23079}" presName="background4" presStyleLbl="node4" presStyleIdx="3" presStyleCnt="12"/>
      <dgm:spPr>
        <a:xfrm>
          <a:off x="3772051" y="3179424"/>
          <a:ext cx="858515" cy="545157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6DE88B8F-AFF5-434D-9CA8-DC28AF70E9E7}" type="pres">
      <dgm:prSet presAssocID="{23207B6D-2859-4C6D-9C79-8D9E65D23079}" presName="text4" presStyleLbl="fgAcc4" presStyleIdx="3" presStyleCnt="12">
        <dgm:presLayoutVars>
          <dgm:chPref val="3"/>
        </dgm:presLayoutVars>
      </dgm:prSet>
      <dgm:spPr/>
    </dgm:pt>
    <dgm:pt modelId="{D05032F3-1565-4A28-9333-FCF6E496E292}" type="pres">
      <dgm:prSet presAssocID="{23207B6D-2859-4C6D-9C79-8D9E65D23079}" presName="hierChild5" presStyleCnt="0"/>
      <dgm:spPr/>
    </dgm:pt>
    <dgm:pt modelId="{A182C4F2-C29B-473C-A0B5-E08D06CD5C86}" type="pres">
      <dgm:prSet presAssocID="{93C6BF90-9393-4282-93A0-2A28573AC16F}" presName="Name23" presStyleLbl="parChTrans1D4" presStyleIdx="4" presStyleCnt="12"/>
      <dgm:spPr/>
    </dgm:pt>
    <dgm:pt modelId="{A1AA19AE-BA9B-486D-9C2D-53376C637F67}" type="pres">
      <dgm:prSet presAssocID="{7E2D9F34-295F-4FF3-8120-78C345BFA26F}" presName="hierRoot4" presStyleCnt="0"/>
      <dgm:spPr/>
    </dgm:pt>
    <dgm:pt modelId="{EB869C96-38FA-4AD6-B518-2587674D5A50}" type="pres">
      <dgm:prSet presAssocID="{7E2D9F34-295F-4FF3-8120-78C345BFA26F}" presName="composite4" presStyleCnt="0"/>
      <dgm:spPr/>
    </dgm:pt>
    <dgm:pt modelId="{A892B8DF-FBD4-4438-B4BA-81411E2DC205}" type="pres">
      <dgm:prSet presAssocID="{7E2D9F34-295F-4FF3-8120-78C345BFA26F}" presName="background4" presStyleLbl="node4" presStyleIdx="4" presStyleCnt="12"/>
      <dgm:spPr>
        <a:xfrm>
          <a:off x="4821348" y="2384581"/>
          <a:ext cx="858515" cy="545157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0B3757E2-F326-4FB1-BB8E-F52187151B8B}" type="pres">
      <dgm:prSet presAssocID="{7E2D9F34-295F-4FF3-8120-78C345BFA26F}" presName="text4" presStyleLbl="fgAcc4" presStyleIdx="4" presStyleCnt="12">
        <dgm:presLayoutVars>
          <dgm:chPref val="3"/>
        </dgm:presLayoutVars>
      </dgm:prSet>
      <dgm:spPr/>
    </dgm:pt>
    <dgm:pt modelId="{032CD1DD-FE0A-40CC-8022-CC6EA8818443}" type="pres">
      <dgm:prSet presAssocID="{7E2D9F34-295F-4FF3-8120-78C345BFA26F}" presName="hierChild5" presStyleCnt="0"/>
      <dgm:spPr/>
    </dgm:pt>
    <dgm:pt modelId="{91DEF6E1-958D-48FE-A1E4-2924BB825AC5}" type="pres">
      <dgm:prSet presAssocID="{2299664D-A1C8-4C92-8767-87E3138F24DC}" presName="Name23" presStyleLbl="parChTrans1D4" presStyleIdx="5" presStyleCnt="12"/>
      <dgm:spPr/>
    </dgm:pt>
    <dgm:pt modelId="{571FA7F1-8CD3-4B4D-97B7-90838B7ACDA5}" type="pres">
      <dgm:prSet presAssocID="{CA6B4C1F-8874-4C44-80FE-EF2408D31505}" presName="hierRoot4" presStyleCnt="0"/>
      <dgm:spPr/>
    </dgm:pt>
    <dgm:pt modelId="{8EB3871C-2652-4F00-95E1-DD31A656178E}" type="pres">
      <dgm:prSet presAssocID="{CA6B4C1F-8874-4C44-80FE-EF2408D31505}" presName="composite4" presStyleCnt="0"/>
      <dgm:spPr/>
    </dgm:pt>
    <dgm:pt modelId="{4039A965-F342-4225-89CA-EBD02AE249FE}" type="pres">
      <dgm:prSet presAssocID="{CA6B4C1F-8874-4C44-80FE-EF2408D31505}" presName="background4" presStyleLbl="node4" presStyleIdx="5" presStyleCnt="12"/>
      <dgm:spPr>
        <a:xfrm>
          <a:off x="4821348" y="3179424"/>
          <a:ext cx="858515" cy="545157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A25DD74D-F019-4B1F-B961-BFE9680B806C}" type="pres">
      <dgm:prSet presAssocID="{CA6B4C1F-8874-4C44-80FE-EF2408D31505}" presName="text4" presStyleLbl="fgAcc4" presStyleIdx="5" presStyleCnt="12">
        <dgm:presLayoutVars>
          <dgm:chPref val="3"/>
        </dgm:presLayoutVars>
      </dgm:prSet>
      <dgm:spPr/>
    </dgm:pt>
    <dgm:pt modelId="{DE26A568-1F06-44C1-B99E-CAB78414C566}" type="pres">
      <dgm:prSet presAssocID="{CA6B4C1F-8874-4C44-80FE-EF2408D31505}" presName="hierChild5" presStyleCnt="0"/>
      <dgm:spPr/>
    </dgm:pt>
    <dgm:pt modelId="{528A689C-3844-44BD-81F3-FD5E742CEA35}" type="pres">
      <dgm:prSet presAssocID="{EBBCA356-CFE7-466D-9199-787FED20AC4B}" presName="Name17" presStyleLbl="parChTrans1D3" presStyleIdx="1" presStyleCnt="2"/>
      <dgm:spPr/>
    </dgm:pt>
    <dgm:pt modelId="{8FAE5477-0A28-49FD-AFFE-E5FDB731DC0C}" type="pres">
      <dgm:prSet presAssocID="{8C90AB4A-2EB9-4526-95FF-B8EE2B02E627}" presName="hierRoot3" presStyleCnt="0"/>
      <dgm:spPr/>
    </dgm:pt>
    <dgm:pt modelId="{EB24C359-53DF-4194-ACF6-E8B67011F32E}" type="pres">
      <dgm:prSet presAssocID="{8C90AB4A-2EB9-4526-95FF-B8EE2B02E627}" presName="composite3" presStyleCnt="0"/>
      <dgm:spPr/>
    </dgm:pt>
    <dgm:pt modelId="{82A7154F-5FBE-4C95-85D1-6CB74482D042}" type="pres">
      <dgm:prSet presAssocID="{8C90AB4A-2EB9-4526-95FF-B8EE2B02E627}" presName="background3" presStyleLbl="node3" presStyleIdx="1" presStyleCnt="2"/>
      <dgm:spPr>
        <a:xfrm>
          <a:off x="7182266" y="1589739"/>
          <a:ext cx="858515" cy="545157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D8C11DFA-D5C0-46E9-8AA8-27DDF0AF36FD}" type="pres">
      <dgm:prSet presAssocID="{8C90AB4A-2EB9-4526-95FF-B8EE2B02E627}" presName="text3" presStyleLbl="fgAcc3" presStyleIdx="1" presStyleCnt="2">
        <dgm:presLayoutVars>
          <dgm:chPref val="3"/>
        </dgm:presLayoutVars>
      </dgm:prSet>
      <dgm:spPr/>
    </dgm:pt>
    <dgm:pt modelId="{A861ABE4-108C-417A-8F89-6857C5B75D54}" type="pres">
      <dgm:prSet presAssocID="{8C90AB4A-2EB9-4526-95FF-B8EE2B02E627}" presName="hierChild4" presStyleCnt="0"/>
      <dgm:spPr/>
    </dgm:pt>
    <dgm:pt modelId="{207FC4CA-8780-4E5E-8D97-BEFE5186CCEC}" type="pres">
      <dgm:prSet presAssocID="{0170B886-25B4-4082-9DB1-D414D6963E8F}" presName="Name23" presStyleLbl="parChTrans1D4" presStyleIdx="6" presStyleCnt="12"/>
      <dgm:spPr/>
    </dgm:pt>
    <dgm:pt modelId="{CC41F632-CC47-4526-B354-9B9D1210C7F9}" type="pres">
      <dgm:prSet presAssocID="{1BC840A3-53E9-4CDE-9442-6336FA70B138}" presName="hierRoot4" presStyleCnt="0"/>
      <dgm:spPr/>
    </dgm:pt>
    <dgm:pt modelId="{34FA367D-48CF-45BD-8E0C-D93DCB0C523A}" type="pres">
      <dgm:prSet presAssocID="{1BC840A3-53E9-4CDE-9442-6336FA70B138}" presName="composite4" presStyleCnt="0"/>
      <dgm:spPr/>
    </dgm:pt>
    <dgm:pt modelId="{0FA8769B-A451-427F-8998-ACF4DC19CA94}" type="pres">
      <dgm:prSet presAssocID="{1BC840A3-53E9-4CDE-9442-6336FA70B138}" presName="background4" presStyleLbl="node4" presStyleIdx="6" presStyleCnt="12"/>
      <dgm:spPr>
        <a:xfrm>
          <a:off x="6395293" y="2384581"/>
          <a:ext cx="858515" cy="545157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CB6F9484-E194-436D-80D1-93DC426D38F3}" type="pres">
      <dgm:prSet presAssocID="{1BC840A3-53E9-4CDE-9442-6336FA70B138}" presName="text4" presStyleLbl="fgAcc4" presStyleIdx="6" presStyleCnt="12">
        <dgm:presLayoutVars>
          <dgm:chPref val="3"/>
        </dgm:presLayoutVars>
      </dgm:prSet>
      <dgm:spPr/>
    </dgm:pt>
    <dgm:pt modelId="{ACFC5CB7-36F4-4809-889D-3B01B9BB9210}" type="pres">
      <dgm:prSet presAssocID="{1BC840A3-53E9-4CDE-9442-6336FA70B138}" presName="hierChild5" presStyleCnt="0"/>
      <dgm:spPr/>
    </dgm:pt>
    <dgm:pt modelId="{A292ACD4-8ADA-4796-9F78-FA8A16BEAFD6}" type="pres">
      <dgm:prSet presAssocID="{DAEC7885-BB97-445E-AEA1-E05ADB361754}" presName="Name23" presStyleLbl="parChTrans1D4" presStyleIdx="7" presStyleCnt="12"/>
      <dgm:spPr/>
    </dgm:pt>
    <dgm:pt modelId="{484A37C0-9B36-442C-8726-43BAA27F81DC}" type="pres">
      <dgm:prSet presAssocID="{BF97905A-B22C-42F7-A21D-AFA62631CD76}" presName="hierRoot4" presStyleCnt="0"/>
      <dgm:spPr/>
    </dgm:pt>
    <dgm:pt modelId="{7F73B2E1-3048-4E54-8935-8FDCA66BAF7B}" type="pres">
      <dgm:prSet presAssocID="{BF97905A-B22C-42F7-A21D-AFA62631CD76}" presName="composite4" presStyleCnt="0"/>
      <dgm:spPr/>
    </dgm:pt>
    <dgm:pt modelId="{32E74592-44FC-4AF4-A6BF-6FE2FEB259C4}" type="pres">
      <dgm:prSet presAssocID="{BF97905A-B22C-42F7-A21D-AFA62631CD76}" presName="background4" presStyleLbl="node4" presStyleIdx="7" presStyleCnt="12"/>
      <dgm:spPr>
        <a:xfrm>
          <a:off x="5870645" y="3179424"/>
          <a:ext cx="858515" cy="545157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100A888E-92BB-407B-8CF4-024F8993343C}" type="pres">
      <dgm:prSet presAssocID="{BF97905A-B22C-42F7-A21D-AFA62631CD76}" presName="text4" presStyleLbl="fgAcc4" presStyleIdx="7" presStyleCnt="12">
        <dgm:presLayoutVars>
          <dgm:chPref val="3"/>
        </dgm:presLayoutVars>
      </dgm:prSet>
      <dgm:spPr/>
    </dgm:pt>
    <dgm:pt modelId="{00ECD731-801F-43F0-92BE-5B0F29094249}" type="pres">
      <dgm:prSet presAssocID="{BF97905A-B22C-42F7-A21D-AFA62631CD76}" presName="hierChild5" presStyleCnt="0"/>
      <dgm:spPr/>
    </dgm:pt>
    <dgm:pt modelId="{E59509C5-B422-4F00-AEB8-63BD2E8368ED}" type="pres">
      <dgm:prSet presAssocID="{CA980AA2-A6D7-4049-AD10-4C14B2EE7E07}" presName="Name23" presStyleLbl="parChTrans1D4" presStyleIdx="8" presStyleCnt="12"/>
      <dgm:spPr/>
    </dgm:pt>
    <dgm:pt modelId="{261E4DDF-A2C8-4790-BD19-298046B1D03F}" type="pres">
      <dgm:prSet presAssocID="{9E05B5B2-B63D-490A-973A-ED87283B7B42}" presName="hierRoot4" presStyleCnt="0"/>
      <dgm:spPr/>
    </dgm:pt>
    <dgm:pt modelId="{69F286FD-BF07-412B-A723-8332CFA9A3A0}" type="pres">
      <dgm:prSet presAssocID="{9E05B5B2-B63D-490A-973A-ED87283B7B42}" presName="composite4" presStyleCnt="0"/>
      <dgm:spPr/>
    </dgm:pt>
    <dgm:pt modelId="{D0E9452F-4997-4B10-BDF8-543DA669DCDB}" type="pres">
      <dgm:prSet presAssocID="{9E05B5B2-B63D-490A-973A-ED87283B7B42}" presName="background4" presStyleLbl="node4" presStyleIdx="8" presStyleCnt="12"/>
      <dgm:spPr>
        <a:xfrm>
          <a:off x="5870645" y="3974266"/>
          <a:ext cx="858515" cy="545157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2F1D1017-4FDB-4416-BDE5-ACAD1127A339}" type="pres">
      <dgm:prSet presAssocID="{9E05B5B2-B63D-490A-973A-ED87283B7B42}" presName="text4" presStyleLbl="fgAcc4" presStyleIdx="8" presStyleCnt="12">
        <dgm:presLayoutVars>
          <dgm:chPref val="3"/>
        </dgm:presLayoutVars>
      </dgm:prSet>
      <dgm:spPr/>
    </dgm:pt>
    <dgm:pt modelId="{BE5B62A9-31B8-4677-B815-C58F17759C76}" type="pres">
      <dgm:prSet presAssocID="{9E05B5B2-B63D-490A-973A-ED87283B7B42}" presName="hierChild5" presStyleCnt="0"/>
      <dgm:spPr/>
    </dgm:pt>
    <dgm:pt modelId="{A7D546E9-E2A6-4C99-ADB9-2E0A8C63C127}" type="pres">
      <dgm:prSet presAssocID="{3B3A5FEC-591C-4ED1-BEC0-F9F755DEBA11}" presName="Name23" presStyleLbl="parChTrans1D4" presStyleIdx="9" presStyleCnt="12"/>
      <dgm:spPr/>
    </dgm:pt>
    <dgm:pt modelId="{E666C571-6A6B-4456-8F2B-6D12B1D7D804}" type="pres">
      <dgm:prSet presAssocID="{9271AF22-64E9-4824-B0A3-CF31A01137C9}" presName="hierRoot4" presStyleCnt="0"/>
      <dgm:spPr/>
    </dgm:pt>
    <dgm:pt modelId="{CD3C7CF7-8314-4DFE-AE8B-3F1FC8B42373}" type="pres">
      <dgm:prSet presAssocID="{9271AF22-64E9-4824-B0A3-CF31A01137C9}" presName="composite4" presStyleCnt="0"/>
      <dgm:spPr/>
    </dgm:pt>
    <dgm:pt modelId="{4FA9245D-28D5-4971-9F47-37D16C859263}" type="pres">
      <dgm:prSet presAssocID="{9271AF22-64E9-4824-B0A3-CF31A01137C9}" presName="background4" presStyleLbl="node4" presStyleIdx="9" presStyleCnt="12"/>
      <dgm:spPr>
        <a:xfrm>
          <a:off x="6919942" y="3179424"/>
          <a:ext cx="858515" cy="545157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E4F00D56-31B8-4DC0-8436-6B9A34B73CC4}" type="pres">
      <dgm:prSet presAssocID="{9271AF22-64E9-4824-B0A3-CF31A01137C9}" presName="text4" presStyleLbl="fgAcc4" presStyleIdx="9" presStyleCnt="12">
        <dgm:presLayoutVars>
          <dgm:chPref val="3"/>
        </dgm:presLayoutVars>
      </dgm:prSet>
      <dgm:spPr/>
    </dgm:pt>
    <dgm:pt modelId="{D9E08F29-4DBF-46AA-BDA4-0C669628BF11}" type="pres">
      <dgm:prSet presAssocID="{9271AF22-64E9-4824-B0A3-CF31A01137C9}" presName="hierChild5" presStyleCnt="0"/>
      <dgm:spPr/>
    </dgm:pt>
    <dgm:pt modelId="{5E2479EC-2ED9-4AA5-B5EB-21186A805204}" type="pres">
      <dgm:prSet presAssocID="{2F5EB4B2-AD3D-4950-9285-D6C00A9B9B75}" presName="Name23" presStyleLbl="parChTrans1D4" presStyleIdx="10" presStyleCnt="12"/>
      <dgm:spPr/>
    </dgm:pt>
    <dgm:pt modelId="{D9902CBF-BBD0-4610-95CC-841C662467AD}" type="pres">
      <dgm:prSet presAssocID="{C41D5BAA-78E3-4F93-9D36-E8CE56266FC8}" presName="hierRoot4" presStyleCnt="0"/>
      <dgm:spPr/>
    </dgm:pt>
    <dgm:pt modelId="{675F8F86-7B8F-4C91-AA94-CD78D22FE35C}" type="pres">
      <dgm:prSet presAssocID="{C41D5BAA-78E3-4F93-9D36-E8CE56266FC8}" presName="composite4" presStyleCnt="0"/>
      <dgm:spPr/>
    </dgm:pt>
    <dgm:pt modelId="{929E3182-C0BE-4A7A-A432-11D1FDAD51B7}" type="pres">
      <dgm:prSet presAssocID="{C41D5BAA-78E3-4F93-9D36-E8CE56266FC8}" presName="background4" presStyleLbl="node4" presStyleIdx="10" presStyleCnt="12"/>
      <dgm:spPr>
        <a:xfrm>
          <a:off x="7969238" y="2384581"/>
          <a:ext cx="858515" cy="545157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3B3D832F-1593-4FA5-A851-78150317CFDE}" type="pres">
      <dgm:prSet presAssocID="{C41D5BAA-78E3-4F93-9D36-E8CE56266FC8}" presName="text4" presStyleLbl="fgAcc4" presStyleIdx="10" presStyleCnt="12">
        <dgm:presLayoutVars>
          <dgm:chPref val="3"/>
        </dgm:presLayoutVars>
      </dgm:prSet>
      <dgm:spPr/>
    </dgm:pt>
    <dgm:pt modelId="{2249EDEA-DAE9-4E7E-AFF5-F3D328CA7251}" type="pres">
      <dgm:prSet presAssocID="{C41D5BAA-78E3-4F93-9D36-E8CE56266FC8}" presName="hierChild5" presStyleCnt="0"/>
      <dgm:spPr/>
    </dgm:pt>
    <dgm:pt modelId="{A67031C2-6ACD-40CB-8BC4-7369AC50F7E6}" type="pres">
      <dgm:prSet presAssocID="{9EA70C58-BA6C-42F9-B0CE-B5E9C3B93E1F}" presName="Name23" presStyleLbl="parChTrans1D4" presStyleIdx="11" presStyleCnt="12"/>
      <dgm:spPr/>
    </dgm:pt>
    <dgm:pt modelId="{B21647CB-C00D-41F6-8AD2-1FAF7EF56112}" type="pres">
      <dgm:prSet presAssocID="{EF213D0D-71F9-49EC-B87C-62C8435D2CD2}" presName="hierRoot4" presStyleCnt="0"/>
      <dgm:spPr/>
    </dgm:pt>
    <dgm:pt modelId="{B15037FB-2557-47B0-B663-9E5B3ACBBC97}" type="pres">
      <dgm:prSet presAssocID="{EF213D0D-71F9-49EC-B87C-62C8435D2CD2}" presName="composite4" presStyleCnt="0"/>
      <dgm:spPr/>
    </dgm:pt>
    <dgm:pt modelId="{4D088BFB-F37F-488F-AB30-3DAF65085D5C}" type="pres">
      <dgm:prSet presAssocID="{EF213D0D-71F9-49EC-B87C-62C8435D2CD2}" presName="background4" presStyleLbl="node4" presStyleIdx="11" presStyleCnt="12"/>
      <dgm:spPr>
        <a:xfrm>
          <a:off x="7969238" y="3179424"/>
          <a:ext cx="858515" cy="545157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6197982D-44D9-4BBA-87DF-6AE73FC45169}" type="pres">
      <dgm:prSet presAssocID="{EF213D0D-71F9-49EC-B87C-62C8435D2CD2}" presName="text4" presStyleLbl="fgAcc4" presStyleIdx="11" presStyleCnt="12">
        <dgm:presLayoutVars>
          <dgm:chPref val="3"/>
        </dgm:presLayoutVars>
      </dgm:prSet>
      <dgm:spPr/>
    </dgm:pt>
    <dgm:pt modelId="{9C208EE7-2CB9-4DDF-B94B-55B245409931}" type="pres">
      <dgm:prSet presAssocID="{EF213D0D-71F9-49EC-B87C-62C8435D2CD2}" presName="hierChild5" presStyleCnt="0"/>
      <dgm:spPr/>
    </dgm:pt>
    <dgm:pt modelId="{85DA1B14-9187-4C89-AFB4-07905568F136}" type="pres">
      <dgm:prSet presAssocID="{67084525-BB80-480F-8948-B71F01498A29}" presName="Name10" presStyleLbl="parChTrans1D2" presStyleIdx="1" presStyleCnt="2"/>
      <dgm:spPr/>
    </dgm:pt>
    <dgm:pt modelId="{75F89381-EE31-4D65-BB5D-B97F0005E21E}" type="pres">
      <dgm:prSet presAssocID="{918A2101-31B2-4CC0-B75D-17AE21552E76}" presName="hierRoot2" presStyleCnt="0"/>
      <dgm:spPr/>
    </dgm:pt>
    <dgm:pt modelId="{CC26BA92-BDAA-496E-B4FF-62C0D14F8C25}" type="pres">
      <dgm:prSet presAssocID="{918A2101-31B2-4CC0-B75D-17AE21552E76}" presName="composite2" presStyleCnt="0"/>
      <dgm:spPr/>
    </dgm:pt>
    <dgm:pt modelId="{742D911E-7355-4DD4-ACF1-4C92BEA1B60C}" type="pres">
      <dgm:prSet presAssocID="{918A2101-31B2-4CC0-B75D-17AE21552E76}" presName="background2" presStyleLbl="node2" presStyleIdx="1" presStyleCnt="2"/>
      <dgm:spPr>
        <a:xfrm>
          <a:off x="6657617" y="794897"/>
          <a:ext cx="858515" cy="545157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74876AEC-363A-4568-BB20-654AAD80326D}" type="pres">
      <dgm:prSet presAssocID="{918A2101-31B2-4CC0-B75D-17AE21552E76}" presName="text2" presStyleLbl="fgAcc2" presStyleIdx="1" presStyleCnt="2">
        <dgm:presLayoutVars>
          <dgm:chPref val="3"/>
        </dgm:presLayoutVars>
      </dgm:prSet>
      <dgm:spPr/>
    </dgm:pt>
    <dgm:pt modelId="{25B89A93-0FDA-4F6F-9130-A4CD2FBC98F8}" type="pres">
      <dgm:prSet presAssocID="{918A2101-31B2-4CC0-B75D-17AE21552E76}" presName="hierChild3" presStyleCnt="0"/>
      <dgm:spPr/>
    </dgm:pt>
  </dgm:ptLst>
  <dgm:cxnLst>
    <dgm:cxn modelId="{54C61507-38E8-4434-922E-9583E6B8E176}" srcId="{A46BF3E9-1B07-49BA-AFED-F7A6BC76AE22}" destId="{1C6D0DAC-73E5-4E63-851D-379686272F8E}" srcOrd="0" destOrd="0" parTransId="{35C8C8D6-FD3F-432E-A219-13780DF52164}" sibTransId="{F3C76495-D5F3-46C7-860B-C401DC48660A}"/>
    <dgm:cxn modelId="{69A05E08-2F3A-4C40-ADB2-CA32E32B895D}" srcId="{C41D5BAA-78E3-4F93-9D36-E8CE56266FC8}" destId="{EF213D0D-71F9-49EC-B87C-62C8435D2CD2}" srcOrd="0" destOrd="0" parTransId="{9EA70C58-BA6C-42F9-B0CE-B5E9C3B93E1F}" sibTransId="{3F1437B9-E31C-47BA-A0D9-A8E5B94CE3F9}"/>
    <dgm:cxn modelId="{3443CC0F-F008-4727-8F4A-DADE3D2CE186}" srcId="{E1CCFCFF-18FA-420D-9B35-F9034D6F2836}" destId="{8C10F316-707A-4753-B1A8-B658F3DA8C9F}" srcOrd="0" destOrd="0" parTransId="{0BEDE501-B7C9-43C9-A65F-D2DAF2B0C18F}" sibTransId="{B9E0F651-CDA6-4AA3-95B5-08B9884F5030}"/>
    <dgm:cxn modelId="{F974AD12-1490-423F-B907-65EFBF37DBC5}" type="presOf" srcId="{1C6D0DAC-73E5-4E63-851D-379686272F8E}" destId="{C3389848-B9A7-4E0B-A725-90D295832404}" srcOrd="0" destOrd="0" presId="urn:microsoft.com/office/officeart/2005/8/layout/hierarchy1"/>
    <dgm:cxn modelId="{78417E14-3FCB-4FD1-B253-3F485B1B00BB}" type="presOf" srcId="{EBBCA356-CFE7-466D-9199-787FED20AC4B}" destId="{528A689C-3844-44BD-81F3-FD5E742CEA35}" srcOrd="0" destOrd="0" presId="urn:microsoft.com/office/officeart/2005/8/layout/hierarchy1"/>
    <dgm:cxn modelId="{5C7C9F16-577F-4346-8C29-BF1747D54382}" srcId="{1C6D0DAC-73E5-4E63-851D-379686272F8E}" destId="{7E2D9F34-295F-4FF3-8120-78C345BFA26F}" srcOrd="1" destOrd="0" parTransId="{93C6BF90-9393-4282-93A0-2A28573AC16F}" sibTransId="{C3FAED91-5182-42A5-866E-F3CC13A0B63F}"/>
    <dgm:cxn modelId="{1DB39817-011A-463F-830C-6EA4675B0552}" type="presOf" srcId="{35C8C8D6-FD3F-432E-A219-13780DF52164}" destId="{D6D7AB9D-E641-43EE-9618-95C90AF56EBA}" srcOrd="0" destOrd="0" presId="urn:microsoft.com/office/officeart/2005/8/layout/hierarchy1"/>
    <dgm:cxn modelId="{338D6C18-E7C8-4E42-AE4E-AFD3174DEB62}" srcId="{8C90AB4A-2EB9-4526-95FF-B8EE2B02E627}" destId="{C41D5BAA-78E3-4F93-9D36-E8CE56266FC8}" srcOrd="1" destOrd="0" parTransId="{2F5EB4B2-AD3D-4950-9285-D6C00A9B9B75}" sibTransId="{EAD0814D-93C8-4C70-B0C7-E6DB8793C90D}"/>
    <dgm:cxn modelId="{3C1B3B19-6A2A-465E-94EF-36D0707697B0}" type="presOf" srcId="{BF97905A-B22C-42F7-A21D-AFA62631CD76}" destId="{100A888E-92BB-407B-8CF4-024F8993343C}" srcOrd="0" destOrd="0" presId="urn:microsoft.com/office/officeart/2005/8/layout/hierarchy1"/>
    <dgm:cxn modelId="{A832FC26-DDD1-4F68-A5A0-B9C1F9DE2E84}" srcId="{1C6D0DAC-73E5-4E63-851D-379686272F8E}" destId="{C0C0CECC-EDC7-4FCA-B9A5-980CB785D05A}" srcOrd="0" destOrd="0" parTransId="{89C59100-604D-4FF8-BE29-15625FCBF014}" sibTransId="{D410F7E7-B46A-4C2D-941A-CC2327483DBD}"/>
    <dgm:cxn modelId="{AD86FC2C-F5C0-45D9-BD04-433C2065DA90}" type="presOf" srcId="{0A58961E-694C-4892-8433-F66E91E2195D}" destId="{765DDAA2-7596-460B-87DD-8D3CECD1767C}" srcOrd="0" destOrd="0" presId="urn:microsoft.com/office/officeart/2005/8/layout/hierarchy1"/>
    <dgm:cxn modelId="{2A159D34-BE0A-45D9-A953-FAE241FA0E9A}" type="presOf" srcId="{CA980AA2-A6D7-4049-AD10-4C14B2EE7E07}" destId="{E59509C5-B422-4F00-AEB8-63BD2E8368ED}" srcOrd="0" destOrd="0" presId="urn:microsoft.com/office/officeart/2005/8/layout/hierarchy1"/>
    <dgm:cxn modelId="{3E5BBE3D-ED08-407C-B317-97CD055600F9}" type="presOf" srcId="{DAEC7885-BB97-445E-AEA1-E05ADB361754}" destId="{A292ACD4-8ADA-4796-9F78-FA8A16BEAFD6}" srcOrd="0" destOrd="0" presId="urn:microsoft.com/office/officeart/2005/8/layout/hierarchy1"/>
    <dgm:cxn modelId="{F7E4555C-4781-4309-9B48-83381DED7676}" type="presOf" srcId="{9271AF22-64E9-4824-B0A3-CF31A01137C9}" destId="{E4F00D56-31B8-4DC0-8436-6B9A34B73CC4}" srcOrd="0" destOrd="0" presId="urn:microsoft.com/office/officeart/2005/8/layout/hierarchy1"/>
    <dgm:cxn modelId="{9F35E05C-1F28-42DC-B144-46B114CD33A4}" type="presOf" srcId="{1BC840A3-53E9-4CDE-9442-6336FA70B138}" destId="{CB6F9484-E194-436D-80D1-93DC426D38F3}" srcOrd="0" destOrd="0" presId="urn:microsoft.com/office/officeart/2005/8/layout/hierarchy1"/>
    <dgm:cxn modelId="{ED20715E-4317-4A1A-8230-7A45790AF12A}" srcId="{DF113FF0-CF82-4BA2-9FED-4A959486F1D9}" destId="{A46BF3E9-1B07-49BA-AFED-F7A6BC76AE22}" srcOrd="0" destOrd="0" parTransId="{30FE205E-CA4F-475A-88F4-0C42A3D4F97B}" sibTransId="{6D4CDF4C-37CA-4E09-AB6E-38EF535CA568}"/>
    <dgm:cxn modelId="{D590B562-436D-41FD-87EC-EE8DEB36ECCF}" type="presOf" srcId="{1634C0EE-678C-4348-B0F9-A4843BF48250}" destId="{F94822F2-FE85-4809-B053-8C10970A751E}" srcOrd="0" destOrd="0" presId="urn:microsoft.com/office/officeart/2005/8/layout/hierarchy1"/>
    <dgm:cxn modelId="{D185A267-9250-43A0-8E80-EB624D5F4A48}" type="presOf" srcId="{67084525-BB80-480F-8948-B71F01498A29}" destId="{85DA1B14-9187-4C89-AFB4-07905568F136}" srcOrd="0" destOrd="0" presId="urn:microsoft.com/office/officeart/2005/8/layout/hierarchy1"/>
    <dgm:cxn modelId="{2CEC6A68-DF54-497C-A8A0-F0A8431E6AFB}" type="presOf" srcId="{C41D5BAA-78E3-4F93-9D36-E8CE56266FC8}" destId="{3B3D832F-1593-4FA5-A851-78150317CFDE}" srcOrd="0" destOrd="0" presId="urn:microsoft.com/office/officeart/2005/8/layout/hierarchy1"/>
    <dgm:cxn modelId="{54C20D4A-A95F-410D-8E20-0F6F2F5A1676}" type="presOf" srcId="{918A2101-31B2-4CC0-B75D-17AE21552E76}" destId="{74876AEC-363A-4568-BB20-654AAD80326D}" srcOrd="0" destOrd="0" presId="urn:microsoft.com/office/officeart/2005/8/layout/hierarchy1"/>
    <dgm:cxn modelId="{1561C04C-EBC4-47E9-B092-11551C28C3F5}" type="presOf" srcId="{9EA70C58-BA6C-42F9-B0CE-B5E9C3B93E1F}" destId="{A67031C2-6ACD-40CB-8BC4-7369AC50F7E6}" srcOrd="0" destOrd="0" presId="urn:microsoft.com/office/officeart/2005/8/layout/hierarchy1"/>
    <dgm:cxn modelId="{728F6276-7F55-4423-A7B2-B6584D7BA150}" type="presOf" srcId="{DF113FF0-CF82-4BA2-9FED-4A959486F1D9}" destId="{89E99AC4-C6AB-4187-9D99-793C39408A15}" srcOrd="0" destOrd="0" presId="urn:microsoft.com/office/officeart/2005/8/layout/hierarchy1"/>
    <dgm:cxn modelId="{043E9A7A-314F-40BB-A62A-72EB92C76FB4}" srcId="{8C90AB4A-2EB9-4526-95FF-B8EE2B02E627}" destId="{1BC840A3-53E9-4CDE-9442-6336FA70B138}" srcOrd="0" destOrd="0" parTransId="{0170B886-25B4-4082-9DB1-D414D6963E8F}" sibTransId="{652FD772-D2C0-4A13-A566-062A638F7EC6}"/>
    <dgm:cxn modelId="{3B21027D-2E17-41E0-9EEB-338E4C952725}" type="presOf" srcId="{89C59100-604D-4FF8-BE29-15625FCBF014}" destId="{BC5C6457-D273-43E3-B872-1E87BA534C5E}" srcOrd="0" destOrd="0" presId="urn:microsoft.com/office/officeart/2005/8/layout/hierarchy1"/>
    <dgm:cxn modelId="{7F7EAC7D-DE00-46AF-9630-E77C759AE050}" type="presOf" srcId="{CA6B4C1F-8874-4C44-80FE-EF2408D31505}" destId="{A25DD74D-F019-4B1F-B961-BFE9680B806C}" srcOrd="0" destOrd="0" presId="urn:microsoft.com/office/officeart/2005/8/layout/hierarchy1"/>
    <dgm:cxn modelId="{0CFEFF80-E8E8-4056-8610-F9570757A10A}" type="presOf" srcId="{A46BF3E9-1B07-49BA-AFED-F7A6BC76AE22}" destId="{CB05FF39-66AC-4160-8571-642CBBFD48E6}" srcOrd="0" destOrd="0" presId="urn:microsoft.com/office/officeart/2005/8/layout/hierarchy1"/>
    <dgm:cxn modelId="{083AF783-849A-4275-B562-0B5BEDEE558A}" type="presOf" srcId="{93C6BF90-9393-4282-93A0-2A28573AC16F}" destId="{A182C4F2-C29B-473C-A0B5-E08D06CD5C86}" srcOrd="0" destOrd="0" presId="urn:microsoft.com/office/officeart/2005/8/layout/hierarchy1"/>
    <dgm:cxn modelId="{D6DB4492-2BAE-4A17-BD0F-9A3387F5A3FE}" type="presOf" srcId="{2F5EB4B2-AD3D-4950-9285-D6C00A9B9B75}" destId="{5E2479EC-2ED9-4AA5-B5EB-21186A805204}" srcOrd="0" destOrd="0" presId="urn:microsoft.com/office/officeart/2005/8/layout/hierarchy1"/>
    <dgm:cxn modelId="{8F0EB395-4639-42F7-B4BF-ACBB42BED0E7}" srcId="{A46BF3E9-1B07-49BA-AFED-F7A6BC76AE22}" destId="{8C90AB4A-2EB9-4526-95FF-B8EE2B02E627}" srcOrd="1" destOrd="0" parTransId="{EBBCA356-CFE7-466D-9199-787FED20AC4B}" sibTransId="{81C7A718-54D4-4825-93E0-366CB518D42F}"/>
    <dgm:cxn modelId="{7F4AD895-F1B0-40E7-90E6-340781A25B6B}" srcId="{742DCDED-55D0-474E-A855-72E6E027A9C1}" destId="{DF113FF0-CF82-4BA2-9FED-4A959486F1D9}" srcOrd="0" destOrd="0" parTransId="{EEB3D2AF-050B-4C68-BF12-C01826AE28DC}" sibTransId="{5C7067B8-A8F2-4F6B-8E85-59F4BEEC8341}"/>
    <dgm:cxn modelId="{92EE3B96-C8E0-4C4C-B30C-A9F70C3848E1}" srcId="{DF113FF0-CF82-4BA2-9FED-4A959486F1D9}" destId="{918A2101-31B2-4CC0-B75D-17AE21552E76}" srcOrd="1" destOrd="0" parTransId="{67084525-BB80-480F-8948-B71F01498A29}" sibTransId="{497279D0-F834-4A58-BB35-17E0149DAAE4}"/>
    <dgm:cxn modelId="{E2B6199C-C1EC-4DEB-A833-9A49C790E94A}" srcId="{BF97905A-B22C-42F7-A21D-AFA62631CD76}" destId="{9E05B5B2-B63D-490A-973A-ED87283B7B42}" srcOrd="0" destOrd="0" parTransId="{CA980AA2-A6D7-4049-AD10-4C14B2EE7E07}" sibTransId="{BDCF3620-E6E8-48CC-864E-AB517FB53699}"/>
    <dgm:cxn modelId="{628AAE9D-84D4-40BB-B200-03728DE44075}" type="presOf" srcId="{0170B886-25B4-4082-9DB1-D414D6963E8F}" destId="{207FC4CA-8780-4E5E-8D97-BEFE5186CCEC}" srcOrd="0" destOrd="0" presId="urn:microsoft.com/office/officeart/2005/8/layout/hierarchy1"/>
    <dgm:cxn modelId="{F88343BA-0950-4D0B-9D0F-56E65147EA2F}" srcId="{7E2D9F34-295F-4FF3-8120-78C345BFA26F}" destId="{CA6B4C1F-8874-4C44-80FE-EF2408D31505}" srcOrd="0" destOrd="0" parTransId="{2299664D-A1C8-4C92-8767-87E3138F24DC}" sibTransId="{BBB52E07-4C18-44A3-8ABB-F3850ABF679A}"/>
    <dgm:cxn modelId="{C14DC3BA-7788-43F6-AB3C-3BC63FA65ACB}" type="presOf" srcId="{8C10F316-707A-4753-B1A8-B658F3DA8C9F}" destId="{86571CED-5AB8-4003-8314-9CE472DC74A6}" srcOrd="0" destOrd="0" presId="urn:microsoft.com/office/officeart/2005/8/layout/hierarchy1"/>
    <dgm:cxn modelId="{812857BF-1F22-4505-A1CC-9B19BA05A757}" type="presOf" srcId="{742DCDED-55D0-474E-A855-72E6E027A9C1}" destId="{AC99E1FD-6A0B-4AF5-9158-C259C917D994}" srcOrd="0" destOrd="0" presId="urn:microsoft.com/office/officeart/2005/8/layout/hierarchy1"/>
    <dgm:cxn modelId="{A16B82C5-C3A2-4D3D-B8E5-2B7E5005C3AE}" type="presOf" srcId="{EF213D0D-71F9-49EC-B87C-62C8435D2CD2}" destId="{6197982D-44D9-4BBA-87DF-6AE73FC45169}" srcOrd="0" destOrd="0" presId="urn:microsoft.com/office/officeart/2005/8/layout/hierarchy1"/>
    <dgm:cxn modelId="{7311D6C6-13DF-454C-8EE0-D94C6ACA8E14}" type="presOf" srcId="{3B3A5FEC-591C-4ED1-BEC0-F9F755DEBA11}" destId="{A7D546E9-E2A6-4C99-ADB9-2E0A8C63C127}" srcOrd="0" destOrd="0" presId="urn:microsoft.com/office/officeart/2005/8/layout/hierarchy1"/>
    <dgm:cxn modelId="{7D3428C8-89B6-4714-8136-26440B34B732}" type="presOf" srcId="{7E2D9F34-295F-4FF3-8120-78C345BFA26F}" destId="{0B3757E2-F326-4FB1-BB8E-F52187151B8B}" srcOrd="0" destOrd="0" presId="urn:microsoft.com/office/officeart/2005/8/layout/hierarchy1"/>
    <dgm:cxn modelId="{A94540CB-C01D-461F-9A06-E5ABA9325410}" type="presOf" srcId="{2299664D-A1C8-4C92-8767-87E3138F24DC}" destId="{91DEF6E1-958D-48FE-A1E4-2924BB825AC5}" srcOrd="0" destOrd="0" presId="urn:microsoft.com/office/officeart/2005/8/layout/hierarchy1"/>
    <dgm:cxn modelId="{2E1960D7-7DA4-4272-9FDE-60272EF14361}" type="presOf" srcId="{30FE205E-CA4F-475A-88F4-0C42A3D4F97B}" destId="{FC9E02A2-5D7E-43DA-A8BE-7C4E66586223}" srcOrd="0" destOrd="0" presId="urn:microsoft.com/office/officeart/2005/8/layout/hierarchy1"/>
    <dgm:cxn modelId="{8961C6DB-9CDB-4C35-AF85-229E9578D589}" srcId="{C0C0CECC-EDC7-4FCA-B9A5-980CB785D05A}" destId="{E1CCFCFF-18FA-420D-9B35-F9034D6F2836}" srcOrd="0" destOrd="0" parTransId="{0A58961E-694C-4892-8433-F66E91E2195D}" sibTransId="{4EFD247A-6C2B-45AC-B8C7-5C2F2531BF13}"/>
    <dgm:cxn modelId="{7BF061E1-B830-4AC4-BB84-F7C9F64BBAEA}" srcId="{1BC840A3-53E9-4CDE-9442-6336FA70B138}" destId="{BF97905A-B22C-42F7-A21D-AFA62631CD76}" srcOrd="0" destOrd="0" parTransId="{DAEC7885-BB97-445E-AEA1-E05ADB361754}" sibTransId="{FB7A5BE2-3E0C-4539-B82F-469FA5C159A4}"/>
    <dgm:cxn modelId="{74A12FE4-A1F6-42CC-A97A-BDD591AC7CE7}" type="presOf" srcId="{0BEDE501-B7C9-43C9-A65F-D2DAF2B0C18F}" destId="{4628FBA9-171C-407C-AC71-26FE4BD8EF75}" srcOrd="0" destOrd="0" presId="urn:microsoft.com/office/officeart/2005/8/layout/hierarchy1"/>
    <dgm:cxn modelId="{A87AAEEC-902E-4864-9220-781E41029107}" srcId="{C0C0CECC-EDC7-4FCA-B9A5-980CB785D05A}" destId="{23207B6D-2859-4C6D-9C79-8D9E65D23079}" srcOrd="1" destOrd="0" parTransId="{1634C0EE-678C-4348-B0F9-A4843BF48250}" sibTransId="{87CD6E54-46B4-4F72-A800-F3DFE485415C}"/>
    <dgm:cxn modelId="{981FDCEC-F1D5-41EC-8EBC-A7BAE4392223}" type="presOf" srcId="{E1CCFCFF-18FA-420D-9B35-F9034D6F2836}" destId="{5BD75FBB-BB40-4B31-A19F-5746410768A6}" srcOrd="0" destOrd="0" presId="urn:microsoft.com/office/officeart/2005/8/layout/hierarchy1"/>
    <dgm:cxn modelId="{804A63F3-029F-4BC7-B693-F59BB1D17387}" type="presOf" srcId="{C0C0CECC-EDC7-4FCA-B9A5-980CB785D05A}" destId="{ADEDCAE7-D0D1-4292-B9AC-9190666D71E1}" srcOrd="0" destOrd="0" presId="urn:microsoft.com/office/officeart/2005/8/layout/hierarchy1"/>
    <dgm:cxn modelId="{2CC2E2F6-04AF-4CF4-AE41-59FF6D2A4C1D}" type="presOf" srcId="{23207B6D-2859-4C6D-9C79-8D9E65D23079}" destId="{6DE88B8F-AFF5-434D-9CA8-DC28AF70E9E7}" srcOrd="0" destOrd="0" presId="urn:microsoft.com/office/officeart/2005/8/layout/hierarchy1"/>
    <dgm:cxn modelId="{91DBCCF7-E296-4E43-BC4A-D6A01FA7421F}" type="presOf" srcId="{9E05B5B2-B63D-490A-973A-ED87283B7B42}" destId="{2F1D1017-4FDB-4416-BDE5-ACAD1127A339}" srcOrd="0" destOrd="0" presId="urn:microsoft.com/office/officeart/2005/8/layout/hierarchy1"/>
    <dgm:cxn modelId="{DDF3E9FB-34B0-4BD5-A940-287E5D22363B}" type="presOf" srcId="{8C90AB4A-2EB9-4526-95FF-B8EE2B02E627}" destId="{D8C11DFA-D5C0-46E9-8AA8-27DDF0AF36FD}" srcOrd="0" destOrd="0" presId="urn:microsoft.com/office/officeart/2005/8/layout/hierarchy1"/>
    <dgm:cxn modelId="{E8F6F7FC-B361-4D6C-A886-BE63D53A29E4}" srcId="{1BC840A3-53E9-4CDE-9442-6336FA70B138}" destId="{9271AF22-64E9-4824-B0A3-CF31A01137C9}" srcOrd="1" destOrd="0" parTransId="{3B3A5FEC-591C-4ED1-BEC0-F9F755DEBA11}" sibTransId="{667C59BC-7F08-4BBD-B9B2-94EEBB9B59E9}"/>
    <dgm:cxn modelId="{698C340A-CC7A-414B-AB27-531B28B4EC6B}" type="presParOf" srcId="{AC99E1FD-6A0B-4AF5-9158-C259C917D994}" destId="{DC0E1836-29E6-4475-8DDB-4CAB9A49C97F}" srcOrd="0" destOrd="0" presId="urn:microsoft.com/office/officeart/2005/8/layout/hierarchy1"/>
    <dgm:cxn modelId="{2597392A-F3A4-4A85-823A-C4F7B54929B5}" type="presParOf" srcId="{DC0E1836-29E6-4475-8DDB-4CAB9A49C97F}" destId="{2C5386D6-D038-45D5-8A05-C0210594AC01}" srcOrd="0" destOrd="0" presId="urn:microsoft.com/office/officeart/2005/8/layout/hierarchy1"/>
    <dgm:cxn modelId="{71077093-42E1-49F3-B34E-D3396FF695F5}" type="presParOf" srcId="{2C5386D6-D038-45D5-8A05-C0210594AC01}" destId="{29C205EC-7FF1-489A-B947-D0D76DDFB409}" srcOrd="0" destOrd="0" presId="urn:microsoft.com/office/officeart/2005/8/layout/hierarchy1"/>
    <dgm:cxn modelId="{CC3B9227-5FD1-4701-85EA-85BA75094E9B}" type="presParOf" srcId="{2C5386D6-D038-45D5-8A05-C0210594AC01}" destId="{89E99AC4-C6AB-4187-9D99-793C39408A15}" srcOrd="1" destOrd="0" presId="urn:microsoft.com/office/officeart/2005/8/layout/hierarchy1"/>
    <dgm:cxn modelId="{D96B6756-D5E2-4E16-A866-CB2A95B12DD9}" type="presParOf" srcId="{DC0E1836-29E6-4475-8DDB-4CAB9A49C97F}" destId="{F5D9B250-1C5C-4E25-92AC-6B27BA40F43D}" srcOrd="1" destOrd="0" presId="urn:microsoft.com/office/officeart/2005/8/layout/hierarchy1"/>
    <dgm:cxn modelId="{60F3D146-A0BE-4719-B016-1F71AAF47625}" type="presParOf" srcId="{F5D9B250-1C5C-4E25-92AC-6B27BA40F43D}" destId="{FC9E02A2-5D7E-43DA-A8BE-7C4E66586223}" srcOrd="0" destOrd="0" presId="urn:microsoft.com/office/officeart/2005/8/layout/hierarchy1"/>
    <dgm:cxn modelId="{624C81B2-A512-49EB-839F-E2EDCD388A01}" type="presParOf" srcId="{F5D9B250-1C5C-4E25-92AC-6B27BA40F43D}" destId="{C7E3CC19-E6B7-4FDA-8772-556D471A420F}" srcOrd="1" destOrd="0" presId="urn:microsoft.com/office/officeart/2005/8/layout/hierarchy1"/>
    <dgm:cxn modelId="{62A51433-F21E-4518-95BC-E6FEF850AFED}" type="presParOf" srcId="{C7E3CC19-E6B7-4FDA-8772-556D471A420F}" destId="{02D13904-F25F-49C4-9471-1EB88F8E0957}" srcOrd="0" destOrd="0" presId="urn:microsoft.com/office/officeart/2005/8/layout/hierarchy1"/>
    <dgm:cxn modelId="{C6812707-7864-4003-9E0D-47C26A5174D7}" type="presParOf" srcId="{02D13904-F25F-49C4-9471-1EB88F8E0957}" destId="{570531F7-A2DC-4AE0-82CA-D1909989D326}" srcOrd="0" destOrd="0" presId="urn:microsoft.com/office/officeart/2005/8/layout/hierarchy1"/>
    <dgm:cxn modelId="{48EAA82F-FFF3-46A3-8841-77595BA018CF}" type="presParOf" srcId="{02D13904-F25F-49C4-9471-1EB88F8E0957}" destId="{CB05FF39-66AC-4160-8571-642CBBFD48E6}" srcOrd="1" destOrd="0" presId="urn:microsoft.com/office/officeart/2005/8/layout/hierarchy1"/>
    <dgm:cxn modelId="{F253D7B1-EA82-4E97-BC0A-6DF57B93549A}" type="presParOf" srcId="{C7E3CC19-E6B7-4FDA-8772-556D471A420F}" destId="{2DEF2FEE-C714-4411-8FD5-B8FB59A8EBB7}" srcOrd="1" destOrd="0" presId="urn:microsoft.com/office/officeart/2005/8/layout/hierarchy1"/>
    <dgm:cxn modelId="{5BDD615B-8880-48D9-955C-C790F075FB57}" type="presParOf" srcId="{2DEF2FEE-C714-4411-8FD5-B8FB59A8EBB7}" destId="{D6D7AB9D-E641-43EE-9618-95C90AF56EBA}" srcOrd="0" destOrd="0" presId="urn:microsoft.com/office/officeart/2005/8/layout/hierarchy1"/>
    <dgm:cxn modelId="{32E4A385-D1C2-484D-8D04-FA7C70E53397}" type="presParOf" srcId="{2DEF2FEE-C714-4411-8FD5-B8FB59A8EBB7}" destId="{01C38D6B-5A08-4855-A10E-8D923C66F994}" srcOrd="1" destOrd="0" presId="urn:microsoft.com/office/officeart/2005/8/layout/hierarchy1"/>
    <dgm:cxn modelId="{AEE1166A-B244-4580-8506-14BEC062CFB5}" type="presParOf" srcId="{01C38D6B-5A08-4855-A10E-8D923C66F994}" destId="{EFEB0672-33B9-44C4-88F7-215F096027E7}" srcOrd="0" destOrd="0" presId="urn:microsoft.com/office/officeart/2005/8/layout/hierarchy1"/>
    <dgm:cxn modelId="{18199D46-48F7-4ED7-8019-1F859FDB5871}" type="presParOf" srcId="{EFEB0672-33B9-44C4-88F7-215F096027E7}" destId="{00031D03-0A06-48DB-9A89-6C968683763C}" srcOrd="0" destOrd="0" presId="urn:microsoft.com/office/officeart/2005/8/layout/hierarchy1"/>
    <dgm:cxn modelId="{33CD8E53-4D6C-488E-8C2E-BA4DA9A24B2F}" type="presParOf" srcId="{EFEB0672-33B9-44C4-88F7-215F096027E7}" destId="{C3389848-B9A7-4E0B-A725-90D295832404}" srcOrd="1" destOrd="0" presId="urn:microsoft.com/office/officeart/2005/8/layout/hierarchy1"/>
    <dgm:cxn modelId="{0BAF1854-6204-42DC-AC28-A96DB8B8C973}" type="presParOf" srcId="{01C38D6B-5A08-4855-A10E-8D923C66F994}" destId="{414AE855-EB3E-4CF3-9216-9B7C4DCB0A6C}" srcOrd="1" destOrd="0" presId="urn:microsoft.com/office/officeart/2005/8/layout/hierarchy1"/>
    <dgm:cxn modelId="{87EF065B-6C09-48D3-BCAD-71AC5937FC1F}" type="presParOf" srcId="{414AE855-EB3E-4CF3-9216-9B7C4DCB0A6C}" destId="{BC5C6457-D273-43E3-B872-1E87BA534C5E}" srcOrd="0" destOrd="0" presId="urn:microsoft.com/office/officeart/2005/8/layout/hierarchy1"/>
    <dgm:cxn modelId="{76D79CE1-4E6E-48C6-A4F0-680A354C5A4B}" type="presParOf" srcId="{414AE855-EB3E-4CF3-9216-9B7C4DCB0A6C}" destId="{E7CE3DE4-F811-4C68-9870-7F03E3588E68}" srcOrd="1" destOrd="0" presId="urn:microsoft.com/office/officeart/2005/8/layout/hierarchy1"/>
    <dgm:cxn modelId="{76825E0C-1D39-4A8E-9FA6-94331760FFAE}" type="presParOf" srcId="{E7CE3DE4-F811-4C68-9870-7F03E3588E68}" destId="{05C426B6-9A30-4E37-90DC-8400CCBADE27}" srcOrd="0" destOrd="0" presId="urn:microsoft.com/office/officeart/2005/8/layout/hierarchy1"/>
    <dgm:cxn modelId="{7585F299-F9D6-4D9D-B8F4-180052763B84}" type="presParOf" srcId="{05C426B6-9A30-4E37-90DC-8400CCBADE27}" destId="{943C92EB-6657-4FAD-ACA4-32CA17F4A376}" srcOrd="0" destOrd="0" presId="urn:microsoft.com/office/officeart/2005/8/layout/hierarchy1"/>
    <dgm:cxn modelId="{138224D1-4F29-4C01-8B79-1792F076BB63}" type="presParOf" srcId="{05C426B6-9A30-4E37-90DC-8400CCBADE27}" destId="{ADEDCAE7-D0D1-4292-B9AC-9190666D71E1}" srcOrd="1" destOrd="0" presId="urn:microsoft.com/office/officeart/2005/8/layout/hierarchy1"/>
    <dgm:cxn modelId="{6F0D4D83-E79E-48F0-8A02-DF661A867AA1}" type="presParOf" srcId="{E7CE3DE4-F811-4C68-9870-7F03E3588E68}" destId="{A0690747-DE81-4C77-BB40-E99233BCBF41}" srcOrd="1" destOrd="0" presId="urn:microsoft.com/office/officeart/2005/8/layout/hierarchy1"/>
    <dgm:cxn modelId="{9F1B0575-B844-484D-A45D-A1F3A61CDBE3}" type="presParOf" srcId="{A0690747-DE81-4C77-BB40-E99233BCBF41}" destId="{765DDAA2-7596-460B-87DD-8D3CECD1767C}" srcOrd="0" destOrd="0" presId="urn:microsoft.com/office/officeart/2005/8/layout/hierarchy1"/>
    <dgm:cxn modelId="{DD9DA6D2-5AE2-4D77-8B83-2BA61D17AA2C}" type="presParOf" srcId="{A0690747-DE81-4C77-BB40-E99233BCBF41}" destId="{EF396504-63FD-4F9A-A1CD-04189D7F21BE}" srcOrd="1" destOrd="0" presId="urn:microsoft.com/office/officeart/2005/8/layout/hierarchy1"/>
    <dgm:cxn modelId="{621FA3DA-3A35-4086-8CE5-34EF4DF57374}" type="presParOf" srcId="{EF396504-63FD-4F9A-A1CD-04189D7F21BE}" destId="{731072E3-EE27-43AC-A7C8-ECF9B0D0C8F4}" srcOrd="0" destOrd="0" presId="urn:microsoft.com/office/officeart/2005/8/layout/hierarchy1"/>
    <dgm:cxn modelId="{59D6B132-8743-43DA-9815-727DF3C773B8}" type="presParOf" srcId="{731072E3-EE27-43AC-A7C8-ECF9B0D0C8F4}" destId="{1EF2BE56-2C81-4DBE-8DAD-F95131F14F2A}" srcOrd="0" destOrd="0" presId="urn:microsoft.com/office/officeart/2005/8/layout/hierarchy1"/>
    <dgm:cxn modelId="{16168A5C-2466-4266-8A56-6DFD9D898972}" type="presParOf" srcId="{731072E3-EE27-43AC-A7C8-ECF9B0D0C8F4}" destId="{5BD75FBB-BB40-4B31-A19F-5746410768A6}" srcOrd="1" destOrd="0" presId="urn:microsoft.com/office/officeart/2005/8/layout/hierarchy1"/>
    <dgm:cxn modelId="{CD650D04-AEC9-4BAC-B0B4-613CBBECC714}" type="presParOf" srcId="{EF396504-63FD-4F9A-A1CD-04189D7F21BE}" destId="{A7DB4B08-59E3-4A40-AA8B-32D95021339B}" srcOrd="1" destOrd="0" presId="urn:microsoft.com/office/officeart/2005/8/layout/hierarchy1"/>
    <dgm:cxn modelId="{8D44ED77-66A1-486D-AC2A-98D045AC4E7B}" type="presParOf" srcId="{A7DB4B08-59E3-4A40-AA8B-32D95021339B}" destId="{4628FBA9-171C-407C-AC71-26FE4BD8EF75}" srcOrd="0" destOrd="0" presId="urn:microsoft.com/office/officeart/2005/8/layout/hierarchy1"/>
    <dgm:cxn modelId="{AB20D66C-D5DE-4FCA-99CC-668A1906A4B5}" type="presParOf" srcId="{A7DB4B08-59E3-4A40-AA8B-32D95021339B}" destId="{B4E3308E-2E66-480C-B840-73E4723B7138}" srcOrd="1" destOrd="0" presId="urn:microsoft.com/office/officeart/2005/8/layout/hierarchy1"/>
    <dgm:cxn modelId="{6A3CA1E9-00F3-4240-9836-31DDC667AD2E}" type="presParOf" srcId="{B4E3308E-2E66-480C-B840-73E4723B7138}" destId="{5B05D328-2967-49C4-86E5-BA3E70A27768}" srcOrd="0" destOrd="0" presId="urn:microsoft.com/office/officeart/2005/8/layout/hierarchy1"/>
    <dgm:cxn modelId="{DAFCE14D-3BB7-4562-8B60-E4CFB0854360}" type="presParOf" srcId="{5B05D328-2967-49C4-86E5-BA3E70A27768}" destId="{FE0BF3FD-1290-4175-802C-3177F7C215AC}" srcOrd="0" destOrd="0" presId="urn:microsoft.com/office/officeart/2005/8/layout/hierarchy1"/>
    <dgm:cxn modelId="{89184B1C-AB30-45D8-99C9-E9D0A0BA7BDB}" type="presParOf" srcId="{5B05D328-2967-49C4-86E5-BA3E70A27768}" destId="{86571CED-5AB8-4003-8314-9CE472DC74A6}" srcOrd="1" destOrd="0" presId="urn:microsoft.com/office/officeart/2005/8/layout/hierarchy1"/>
    <dgm:cxn modelId="{24BDB773-2225-49E9-B4AB-13CA880FE435}" type="presParOf" srcId="{B4E3308E-2E66-480C-B840-73E4723B7138}" destId="{E4391BE6-741C-4D29-9852-FC88BC29F6FE}" srcOrd="1" destOrd="0" presId="urn:microsoft.com/office/officeart/2005/8/layout/hierarchy1"/>
    <dgm:cxn modelId="{6B082DBF-2F72-45E4-B589-C2A65E606CA8}" type="presParOf" srcId="{A0690747-DE81-4C77-BB40-E99233BCBF41}" destId="{F94822F2-FE85-4809-B053-8C10970A751E}" srcOrd="2" destOrd="0" presId="urn:microsoft.com/office/officeart/2005/8/layout/hierarchy1"/>
    <dgm:cxn modelId="{D0E3003E-1E11-49ED-8575-8FE6C877E194}" type="presParOf" srcId="{A0690747-DE81-4C77-BB40-E99233BCBF41}" destId="{95140C20-C62F-46C8-B886-B86BEBCC7C0E}" srcOrd="3" destOrd="0" presId="urn:microsoft.com/office/officeart/2005/8/layout/hierarchy1"/>
    <dgm:cxn modelId="{F49FADB7-46BF-4B6B-9088-47EFF909C72B}" type="presParOf" srcId="{95140C20-C62F-46C8-B886-B86BEBCC7C0E}" destId="{0F40347B-F5CC-461F-BECE-9983E98E20B3}" srcOrd="0" destOrd="0" presId="urn:microsoft.com/office/officeart/2005/8/layout/hierarchy1"/>
    <dgm:cxn modelId="{1371795D-2C6D-4E5C-A845-6100111620B4}" type="presParOf" srcId="{0F40347B-F5CC-461F-BECE-9983E98E20B3}" destId="{9E7877CE-98FE-43D9-B2F0-6D334B8869E6}" srcOrd="0" destOrd="0" presId="urn:microsoft.com/office/officeart/2005/8/layout/hierarchy1"/>
    <dgm:cxn modelId="{7047E53D-99C8-456D-8EFF-AB222B97701F}" type="presParOf" srcId="{0F40347B-F5CC-461F-BECE-9983E98E20B3}" destId="{6DE88B8F-AFF5-434D-9CA8-DC28AF70E9E7}" srcOrd="1" destOrd="0" presId="urn:microsoft.com/office/officeart/2005/8/layout/hierarchy1"/>
    <dgm:cxn modelId="{470C57A9-0C49-4537-8CF2-529567E367FE}" type="presParOf" srcId="{95140C20-C62F-46C8-B886-B86BEBCC7C0E}" destId="{D05032F3-1565-4A28-9333-FCF6E496E292}" srcOrd="1" destOrd="0" presId="urn:microsoft.com/office/officeart/2005/8/layout/hierarchy1"/>
    <dgm:cxn modelId="{F431613E-634F-49C3-A49D-58B4BB7001CE}" type="presParOf" srcId="{414AE855-EB3E-4CF3-9216-9B7C4DCB0A6C}" destId="{A182C4F2-C29B-473C-A0B5-E08D06CD5C86}" srcOrd="2" destOrd="0" presId="urn:microsoft.com/office/officeart/2005/8/layout/hierarchy1"/>
    <dgm:cxn modelId="{59C5F99E-5AD6-46E1-88F1-7BA908ACB806}" type="presParOf" srcId="{414AE855-EB3E-4CF3-9216-9B7C4DCB0A6C}" destId="{A1AA19AE-BA9B-486D-9C2D-53376C637F67}" srcOrd="3" destOrd="0" presId="urn:microsoft.com/office/officeart/2005/8/layout/hierarchy1"/>
    <dgm:cxn modelId="{7AC9907A-2589-4AC4-91D7-E6DBE494A3D5}" type="presParOf" srcId="{A1AA19AE-BA9B-486D-9C2D-53376C637F67}" destId="{EB869C96-38FA-4AD6-B518-2587674D5A50}" srcOrd="0" destOrd="0" presId="urn:microsoft.com/office/officeart/2005/8/layout/hierarchy1"/>
    <dgm:cxn modelId="{8DFA0345-377B-4C6A-99C0-39C8FB4297F2}" type="presParOf" srcId="{EB869C96-38FA-4AD6-B518-2587674D5A50}" destId="{A892B8DF-FBD4-4438-B4BA-81411E2DC205}" srcOrd="0" destOrd="0" presId="urn:microsoft.com/office/officeart/2005/8/layout/hierarchy1"/>
    <dgm:cxn modelId="{7BDF6599-8DDA-4ECD-8D2E-D5E1EA5A7FE1}" type="presParOf" srcId="{EB869C96-38FA-4AD6-B518-2587674D5A50}" destId="{0B3757E2-F326-4FB1-BB8E-F52187151B8B}" srcOrd="1" destOrd="0" presId="urn:microsoft.com/office/officeart/2005/8/layout/hierarchy1"/>
    <dgm:cxn modelId="{B2E9AD71-E7E6-4670-AB09-48FD12021144}" type="presParOf" srcId="{A1AA19AE-BA9B-486D-9C2D-53376C637F67}" destId="{032CD1DD-FE0A-40CC-8022-CC6EA8818443}" srcOrd="1" destOrd="0" presId="urn:microsoft.com/office/officeart/2005/8/layout/hierarchy1"/>
    <dgm:cxn modelId="{A00CF36F-B63A-4C97-BBF5-0E0820FAD7D9}" type="presParOf" srcId="{032CD1DD-FE0A-40CC-8022-CC6EA8818443}" destId="{91DEF6E1-958D-48FE-A1E4-2924BB825AC5}" srcOrd="0" destOrd="0" presId="urn:microsoft.com/office/officeart/2005/8/layout/hierarchy1"/>
    <dgm:cxn modelId="{60CF65FF-5C4F-447D-BB00-1385789EF087}" type="presParOf" srcId="{032CD1DD-FE0A-40CC-8022-CC6EA8818443}" destId="{571FA7F1-8CD3-4B4D-97B7-90838B7ACDA5}" srcOrd="1" destOrd="0" presId="urn:microsoft.com/office/officeart/2005/8/layout/hierarchy1"/>
    <dgm:cxn modelId="{BA618534-C748-468C-893D-65E246696D1D}" type="presParOf" srcId="{571FA7F1-8CD3-4B4D-97B7-90838B7ACDA5}" destId="{8EB3871C-2652-4F00-95E1-DD31A656178E}" srcOrd="0" destOrd="0" presId="urn:microsoft.com/office/officeart/2005/8/layout/hierarchy1"/>
    <dgm:cxn modelId="{760DB303-C074-4945-9E52-BA8527396623}" type="presParOf" srcId="{8EB3871C-2652-4F00-95E1-DD31A656178E}" destId="{4039A965-F342-4225-89CA-EBD02AE249FE}" srcOrd="0" destOrd="0" presId="urn:microsoft.com/office/officeart/2005/8/layout/hierarchy1"/>
    <dgm:cxn modelId="{171DECB5-1B40-44A3-A9E8-A368316C6046}" type="presParOf" srcId="{8EB3871C-2652-4F00-95E1-DD31A656178E}" destId="{A25DD74D-F019-4B1F-B961-BFE9680B806C}" srcOrd="1" destOrd="0" presId="urn:microsoft.com/office/officeart/2005/8/layout/hierarchy1"/>
    <dgm:cxn modelId="{4265378D-4544-4A71-8FC2-0EE66DFFD558}" type="presParOf" srcId="{571FA7F1-8CD3-4B4D-97B7-90838B7ACDA5}" destId="{DE26A568-1F06-44C1-B99E-CAB78414C566}" srcOrd="1" destOrd="0" presId="urn:microsoft.com/office/officeart/2005/8/layout/hierarchy1"/>
    <dgm:cxn modelId="{DA08F0B2-5B4D-4D03-BD07-EB0847346C5F}" type="presParOf" srcId="{2DEF2FEE-C714-4411-8FD5-B8FB59A8EBB7}" destId="{528A689C-3844-44BD-81F3-FD5E742CEA35}" srcOrd="2" destOrd="0" presId="urn:microsoft.com/office/officeart/2005/8/layout/hierarchy1"/>
    <dgm:cxn modelId="{1B2CB3B5-6A77-428D-B05B-D7C6509718D3}" type="presParOf" srcId="{2DEF2FEE-C714-4411-8FD5-B8FB59A8EBB7}" destId="{8FAE5477-0A28-49FD-AFFE-E5FDB731DC0C}" srcOrd="3" destOrd="0" presId="urn:microsoft.com/office/officeart/2005/8/layout/hierarchy1"/>
    <dgm:cxn modelId="{BC2D9C9E-8B1E-4FC7-9465-C81E5809D739}" type="presParOf" srcId="{8FAE5477-0A28-49FD-AFFE-E5FDB731DC0C}" destId="{EB24C359-53DF-4194-ACF6-E8B67011F32E}" srcOrd="0" destOrd="0" presId="urn:microsoft.com/office/officeart/2005/8/layout/hierarchy1"/>
    <dgm:cxn modelId="{98C73BB3-A983-4154-A34B-DB4976545878}" type="presParOf" srcId="{EB24C359-53DF-4194-ACF6-E8B67011F32E}" destId="{82A7154F-5FBE-4C95-85D1-6CB74482D042}" srcOrd="0" destOrd="0" presId="urn:microsoft.com/office/officeart/2005/8/layout/hierarchy1"/>
    <dgm:cxn modelId="{219FA58E-81F3-4275-81A2-32B3DB12C2D8}" type="presParOf" srcId="{EB24C359-53DF-4194-ACF6-E8B67011F32E}" destId="{D8C11DFA-D5C0-46E9-8AA8-27DDF0AF36FD}" srcOrd="1" destOrd="0" presId="urn:microsoft.com/office/officeart/2005/8/layout/hierarchy1"/>
    <dgm:cxn modelId="{7618A199-AB9C-4A03-8F70-ABFB70964F8E}" type="presParOf" srcId="{8FAE5477-0A28-49FD-AFFE-E5FDB731DC0C}" destId="{A861ABE4-108C-417A-8F89-6857C5B75D54}" srcOrd="1" destOrd="0" presId="urn:microsoft.com/office/officeart/2005/8/layout/hierarchy1"/>
    <dgm:cxn modelId="{E0CBBF7A-1B75-448F-AAF4-1228FAA9332B}" type="presParOf" srcId="{A861ABE4-108C-417A-8F89-6857C5B75D54}" destId="{207FC4CA-8780-4E5E-8D97-BEFE5186CCEC}" srcOrd="0" destOrd="0" presId="urn:microsoft.com/office/officeart/2005/8/layout/hierarchy1"/>
    <dgm:cxn modelId="{85EC085A-8D10-4026-B468-4889ACD70D10}" type="presParOf" srcId="{A861ABE4-108C-417A-8F89-6857C5B75D54}" destId="{CC41F632-CC47-4526-B354-9B9D1210C7F9}" srcOrd="1" destOrd="0" presId="urn:microsoft.com/office/officeart/2005/8/layout/hierarchy1"/>
    <dgm:cxn modelId="{E90C481D-9445-4CB5-90B5-4ED2764AF5B0}" type="presParOf" srcId="{CC41F632-CC47-4526-B354-9B9D1210C7F9}" destId="{34FA367D-48CF-45BD-8E0C-D93DCB0C523A}" srcOrd="0" destOrd="0" presId="urn:microsoft.com/office/officeart/2005/8/layout/hierarchy1"/>
    <dgm:cxn modelId="{6CDB31F1-316C-4567-A6FF-F7C8597EEC40}" type="presParOf" srcId="{34FA367D-48CF-45BD-8E0C-D93DCB0C523A}" destId="{0FA8769B-A451-427F-8998-ACF4DC19CA94}" srcOrd="0" destOrd="0" presId="urn:microsoft.com/office/officeart/2005/8/layout/hierarchy1"/>
    <dgm:cxn modelId="{82D61873-C0F2-4D44-ADFD-D27FB0C55ECF}" type="presParOf" srcId="{34FA367D-48CF-45BD-8E0C-D93DCB0C523A}" destId="{CB6F9484-E194-436D-80D1-93DC426D38F3}" srcOrd="1" destOrd="0" presId="urn:microsoft.com/office/officeart/2005/8/layout/hierarchy1"/>
    <dgm:cxn modelId="{A0FF2FF1-3AB4-459C-8AA5-58BDC22A0104}" type="presParOf" srcId="{CC41F632-CC47-4526-B354-9B9D1210C7F9}" destId="{ACFC5CB7-36F4-4809-889D-3B01B9BB9210}" srcOrd="1" destOrd="0" presId="urn:microsoft.com/office/officeart/2005/8/layout/hierarchy1"/>
    <dgm:cxn modelId="{D701DBC2-65BC-4AB4-B384-22C49967F799}" type="presParOf" srcId="{ACFC5CB7-36F4-4809-889D-3B01B9BB9210}" destId="{A292ACD4-8ADA-4796-9F78-FA8A16BEAFD6}" srcOrd="0" destOrd="0" presId="urn:microsoft.com/office/officeart/2005/8/layout/hierarchy1"/>
    <dgm:cxn modelId="{C09542B4-9349-4D90-9673-6B230FE65FFE}" type="presParOf" srcId="{ACFC5CB7-36F4-4809-889D-3B01B9BB9210}" destId="{484A37C0-9B36-442C-8726-43BAA27F81DC}" srcOrd="1" destOrd="0" presId="urn:microsoft.com/office/officeart/2005/8/layout/hierarchy1"/>
    <dgm:cxn modelId="{A613F35C-9870-46C3-8537-2F65D9691268}" type="presParOf" srcId="{484A37C0-9B36-442C-8726-43BAA27F81DC}" destId="{7F73B2E1-3048-4E54-8935-8FDCA66BAF7B}" srcOrd="0" destOrd="0" presId="urn:microsoft.com/office/officeart/2005/8/layout/hierarchy1"/>
    <dgm:cxn modelId="{DE74658B-DC9B-4255-ABF8-5030F2A6A703}" type="presParOf" srcId="{7F73B2E1-3048-4E54-8935-8FDCA66BAF7B}" destId="{32E74592-44FC-4AF4-A6BF-6FE2FEB259C4}" srcOrd="0" destOrd="0" presId="urn:microsoft.com/office/officeart/2005/8/layout/hierarchy1"/>
    <dgm:cxn modelId="{DF96F63A-1096-4CFF-9A5F-1321B6B81BFE}" type="presParOf" srcId="{7F73B2E1-3048-4E54-8935-8FDCA66BAF7B}" destId="{100A888E-92BB-407B-8CF4-024F8993343C}" srcOrd="1" destOrd="0" presId="urn:microsoft.com/office/officeart/2005/8/layout/hierarchy1"/>
    <dgm:cxn modelId="{C30F1214-D30A-40B5-A046-4EB55650AA69}" type="presParOf" srcId="{484A37C0-9B36-442C-8726-43BAA27F81DC}" destId="{00ECD731-801F-43F0-92BE-5B0F29094249}" srcOrd="1" destOrd="0" presId="urn:microsoft.com/office/officeart/2005/8/layout/hierarchy1"/>
    <dgm:cxn modelId="{0DC12089-3F10-450C-ABC7-FE82A7EE349B}" type="presParOf" srcId="{00ECD731-801F-43F0-92BE-5B0F29094249}" destId="{E59509C5-B422-4F00-AEB8-63BD2E8368ED}" srcOrd="0" destOrd="0" presId="urn:microsoft.com/office/officeart/2005/8/layout/hierarchy1"/>
    <dgm:cxn modelId="{9BAA1122-E638-4C9A-9CC3-786E1AA1AD00}" type="presParOf" srcId="{00ECD731-801F-43F0-92BE-5B0F29094249}" destId="{261E4DDF-A2C8-4790-BD19-298046B1D03F}" srcOrd="1" destOrd="0" presId="urn:microsoft.com/office/officeart/2005/8/layout/hierarchy1"/>
    <dgm:cxn modelId="{ED83001C-A5EB-4761-80F2-D0A7620A0109}" type="presParOf" srcId="{261E4DDF-A2C8-4790-BD19-298046B1D03F}" destId="{69F286FD-BF07-412B-A723-8332CFA9A3A0}" srcOrd="0" destOrd="0" presId="urn:microsoft.com/office/officeart/2005/8/layout/hierarchy1"/>
    <dgm:cxn modelId="{1A461958-D293-4BAF-BFE1-BA0F3224176F}" type="presParOf" srcId="{69F286FD-BF07-412B-A723-8332CFA9A3A0}" destId="{D0E9452F-4997-4B10-BDF8-543DA669DCDB}" srcOrd="0" destOrd="0" presId="urn:microsoft.com/office/officeart/2005/8/layout/hierarchy1"/>
    <dgm:cxn modelId="{4C6076D6-9906-41C2-8C0C-ADF1568B4B2E}" type="presParOf" srcId="{69F286FD-BF07-412B-A723-8332CFA9A3A0}" destId="{2F1D1017-4FDB-4416-BDE5-ACAD1127A339}" srcOrd="1" destOrd="0" presId="urn:microsoft.com/office/officeart/2005/8/layout/hierarchy1"/>
    <dgm:cxn modelId="{12A11B12-9887-4810-B58A-319E6EAF69B4}" type="presParOf" srcId="{261E4DDF-A2C8-4790-BD19-298046B1D03F}" destId="{BE5B62A9-31B8-4677-B815-C58F17759C76}" srcOrd="1" destOrd="0" presId="urn:microsoft.com/office/officeart/2005/8/layout/hierarchy1"/>
    <dgm:cxn modelId="{5B4CF8AF-2831-41A6-9B10-09CDB005A1C2}" type="presParOf" srcId="{ACFC5CB7-36F4-4809-889D-3B01B9BB9210}" destId="{A7D546E9-E2A6-4C99-ADB9-2E0A8C63C127}" srcOrd="2" destOrd="0" presId="urn:microsoft.com/office/officeart/2005/8/layout/hierarchy1"/>
    <dgm:cxn modelId="{96EABBEF-6627-477C-B688-DAA922860825}" type="presParOf" srcId="{ACFC5CB7-36F4-4809-889D-3B01B9BB9210}" destId="{E666C571-6A6B-4456-8F2B-6D12B1D7D804}" srcOrd="3" destOrd="0" presId="urn:microsoft.com/office/officeart/2005/8/layout/hierarchy1"/>
    <dgm:cxn modelId="{39C1B1BA-F4AD-4660-81D4-5DCDDD3854D9}" type="presParOf" srcId="{E666C571-6A6B-4456-8F2B-6D12B1D7D804}" destId="{CD3C7CF7-8314-4DFE-AE8B-3F1FC8B42373}" srcOrd="0" destOrd="0" presId="urn:microsoft.com/office/officeart/2005/8/layout/hierarchy1"/>
    <dgm:cxn modelId="{B0304EA0-B305-4A1E-AB71-EF3714995AE6}" type="presParOf" srcId="{CD3C7CF7-8314-4DFE-AE8B-3F1FC8B42373}" destId="{4FA9245D-28D5-4971-9F47-37D16C859263}" srcOrd="0" destOrd="0" presId="urn:microsoft.com/office/officeart/2005/8/layout/hierarchy1"/>
    <dgm:cxn modelId="{B58F5F32-F96E-4B0A-B4A6-FCB489F5C9DF}" type="presParOf" srcId="{CD3C7CF7-8314-4DFE-AE8B-3F1FC8B42373}" destId="{E4F00D56-31B8-4DC0-8436-6B9A34B73CC4}" srcOrd="1" destOrd="0" presId="urn:microsoft.com/office/officeart/2005/8/layout/hierarchy1"/>
    <dgm:cxn modelId="{06F3D267-E03D-48DA-8EE3-70F46ED8086E}" type="presParOf" srcId="{E666C571-6A6B-4456-8F2B-6D12B1D7D804}" destId="{D9E08F29-4DBF-46AA-BDA4-0C669628BF11}" srcOrd="1" destOrd="0" presId="urn:microsoft.com/office/officeart/2005/8/layout/hierarchy1"/>
    <dgm:cxn modelId="{A4DC32C6-14FE-4AF6-9757-7272B8C99127}" type="presParOf" srcId="{A861ABE4-108C-417A-8F89-6857C5B75D54}" destId="{5E2479EC-2ED9-4AA5-B5EB-21186A805204}" srcOrd="2" destOrd="0" presId="urn:microsoft.com/office/officeart/2005/8/layout/hierarchy1"/>
    <dgm:cxn modelId="{E3E6B4F8-6E7C-4F5F-818A-25E0B9855A3D}" type="presParOf" srcId="{A861ABE4-108C-417A-8F89-6857C5B75D54}" destId="{D9902CBF-BBD0-4610-95CC-841C662467AD}" srcOrd="3" destOrd="0" presId="urn:microsoft.com/office/officeart/2005/8/layout/hierarchy1"/>
    <dgm:cxn modelId="{D037C0B1-951A-4316-8EF1-4E78A34919DF}" type="presParOf" srcId="{D9902CBF-BBD0-4610-95CC-841C662467AD}" destId="{675F8F86-7B8F-4C91-AA94-CD78D22FE35C}" srcOrd="0" destOrd="0" presId="urn:microsoft.com/office/officeart/2005/8/layout/hierarchy1"/>
    <dgm:cxn modelId="{D0B41ED3-F1BC-40F4-BC25-C615B243353A}" type="presParOf" srcId="{675F8F86-7B8F-4C91-AA94-CD78D22FE35C}" destId="{929E3182-C0BE-4A7A-A432-11D1FDAD51B7}" srcOrd="0" destOrd="0" presId="urn:microsoft.com/office/officeart/2005/8/layout/hierarchy1"/>
    <dgm:cxn modelId="{C6D0A2C1-2F0B-4A98-82E1-CFF33FAC3ACC}" type="presParOf" srcId="{675F8F86-7B8F-4C91-AA94-CD78D22FE35C}" destId="{3B3D832F-1593-4FA5-A851-78150317CFDE}" srcOrd="1" destOrd="0" presId="urn:microsoft.com/office/officeart/2005/8/layout/hierarchy1"/>
    <dgm:cxn modelId="{C97DC2EE-140E-43E0-B817-0A2EA71DF3A8}" type="presParOf" srcId="{D9902CBF-BBD0-4610-95CC-841C662467AD}" destId="{2249EDEA-DAE9-4E7E-AFF5-F3D328CA7251}" srcOrd="1" destOrd="0" presId="urn:microsoft.com/office/officeart/2005/8/layout/hierarchy1"/>
    <dgm:cxn modelId="{BF88C16B-C990-4890-B490-3955FE4162D5}" type="presParOf" srcId="{2249EDEA-DAE9-4E7E-AFF5-F3D328CA7251}" destId="{A67031C2-6ACD-40CB-8BC4-7369AC50F7E6}" srcOrd="0" destOrd="0" presId="urn:microsoft.com/office/officeart/2005/8/layout/hierarchy1"/>
    <dgm:cxn modelId="{2DE5C34B-B3B7-4BDD-B7FB-20A9762B68CA}" type="presParOf" srcId="{2249EDEA-DAE9-4E7E-AFF5-F3D328CA7251}" destId="{B21647CB-C00D-41F6-8AD2-1FAF7EF56112}" srcOrd="1" destOrd="0" presId="urn:microsoft.com/office/officeart/2005/8/layout/hierarchy1"/>
    <dgm:cxn modelId="{6542743F-6D4C-4E6D-BBFB-0A8DABB05737}" type="presParOf" srcId="{B21647CB-C00D-41F6-8AD2-1FAF7EF56112}" destId="{B15037FB-2557-47B0-B663-9E5B3ACBBC97}" srcOrd="0" destOrd="0" presId="urn:microsoft.com/office/officeart/2005/8/layout/hierarchy1"/>
    <dgm:cxn modelId="{662DB09B-AE57-482A-8AE7-78D14C994F86}" type="presParOf" srcId="{B15037FB-2557-47B0-B663-9E5B3ACBBC97}" destId="{4D088BFB-F37F-488F-AB30-3DAF65085D5C}" srcOrd="0" destOrd="0" presId="urn:microsoft.com/office/officeart/2005/8/layout/hierarchy1"/>
    <dgm:cxn modelId="{1844EE92-2BB8-4510-9FCC-0239B2061E25}" type="presParOf" srcId="{B15037FB-2557-47B0-B663-9E5B3ACBBC97}" destId="{6197982D-44D9-4BBA-87DF-6AE73FC45169}" srcOrd="1" destOrd="0" presId="urn:microsoft.com/office/officeart/2005/8/layout/hierarchy1"/>
    <dgm:cxn modelId="{430E330F-DDC2-444B-894A-D770C6E0238E}" type="presParOf" srcId="{B21647CB-C00D-41F6-8AD2-1FAF7EF56112}" destId="{9C208EE7-2CB9-4DDF-B94B-55B245409931}" srcOrd="1" destOrd="0" presId="urn:microsoft.com/office/officeart/2005/8/layout/hierarchy1"/>
    <dgm:cxn modelId="{84C739E7-1A0B-424E-ABF6-3B054128644C}" type="presParOf" srcId="{F5D9B250-1C5C-4E25-92AC-6B27BA40F43D}" destId="{85DA1B14-9187-4C89-AFB4-07905568F136}" srcOrd="2" destOrd="0" presId="urn:microsoft.com/office/officeart/2005/8/layout/hierarchy1"/>
    <dgm:cxn modelId="{B97F6531-7C22-4D37-B4D8-28322244E6BE}" type="presParOf" srcId="{F5D9B250-1C5C-4E25-92AC-6B27BA40F43D}" destId="{75F89381-EE31-4D65-BB5D-B97F0005E21E}" srcOrd="3" destOrd="0" presId="urn:microsoft.com/office/officeart/2005/8/layout/hierarchy1"/>
    <dgm:cxn modelId="{9C332FD9-922D-485A-8CC6-712606A5D07C}" type="presParOf" srcId="{75F89381-EE31-4D65-BB5D-B97F0005E21E}" destId="{CC26BA92-BDAA-496E-B4FF-62C0D14F8C25}" srcOrd="0" destOrd="0" presId="urn:microsoft.com/office/officeart/2005/8/layout/hierarchy1"/>
    <dgm:cxn modelId="{6AADDD12-B32A-4DBF-8590-25D0702E64E5}" type="presParOf" srcId="{CC26BA92-BDAA-496E-B4FF-62C0D14F8C25}" destId="{742D911E-7355-4DD4-ACF1-4C92BEA1B60C}" srcOrd="0" destOrd="0" presId="urn:microsoft.com/office/officeart/2005/8/layout/hierarchy1"/>
    <dgm:cxn modelId="{37B52BE2-7D26-45F5-AA93-037B4391328D}" type="presParOf" srcId="{CC26BA92-BDAA-496E-B4FF-62C0D14F8C25}" destId="{74876AEC-363A-4568-BB20-654AAD80326D}" srcOrd="1" destOrd="0" presId="urn:microsoft.com/office/officeart/2005/8/layout/hierarchy1"/>
    <dgm:cxn modelId="{686AD7F1-8902-4663-BCF4-586A263649B5}" type="presParOf" srcId="{75F89381-EE31-4D65-BB5D-B97F0005E21E}" destId="{25B89A93-0FDA-4F6F-9130-A4CD2FBC98F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42DCDED-55D0-474E-A855-72E6E027A9C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DF113FF0-CF82-4BA2-9FED-4A959486F1D9}">
      <dgm:prSet phldrT="[Text]"/>
      <dgm:spPr/>
      <dgm:t>
        <a:bodyPr/>
        <a:lstStyle/>
        <a:p>
          <a:r>
            <a:rPr lang="fr-BE"/>
            <a:t>mV switchgear 52-145kV</a:t>
          </a:r>
        </a:p>
        <a:p>
          <a:endParaRPr lang="fr-BE"/>
        </a:p>
      </dgm:t>
    </dgm:pt>
    <dgm:pt modelId="{EEB3D2AF-050B-4C68-BF12-C01826AE28DC}" type="parTrans" cxnId="{7F4AD895-F1B0-40E7-90E6-340781A25B6B}">
      <dgm:prSet/>
      <dgm:spPr/>
      <dgm:t>
        <a:bodyPr/>
        <a:lstStyle/>
        <a:p>
          <a:endParaRPr lang="fr-BE"/>
        </a:p>
      </dgm:t>
    </dgm:pt>
    <dgm:pt modelId="{5C7067B8-A8F2-4F6B-8E85-59F4BEEC8341}" type="sibTrans" cxnId="{7F4AD895-F1B0-40E7-90E6-340781A25B6B}">
      <dgm:prSet/>
      <dgm:spPr/>
      <dgm:t>
        <a:bodyPr/>
        <a:lstStyle/>
        <a:p>
          <a:endParaRPr lang="fr-BE"/>
        </a:p>
      </dgm:t>
    </dgm:pt>
    <dgm:pt modelId="{A46BF3E9-1B07-49BA-AFED-F7A6BC76AE22}">
      <dgm:prSet phldrT="[Text]"/>
      <dgm:spPr/>
      <dgm:t>
        <a:bodyPr/>
        <a:lstStyle/>
        <a:p>
          <a:r>
            <a:rPr lang="fr-BE" dirty="0" err="1"/>
            <a:t>fluorinated</a:t>
          </a:r>
          <a:r>
            <a:rPr lang="fr-BE" dirty="0"/>
            <a:t> alternatives with GWP1 or more</a:t>
          </a:r>
        </a:p>
        <a:p>
          <a:r>
            <a:rPr lang="fr-BE" dirty="0" err="1"/>
            <a:t>considered</a:t>
          </a:r>
          <a:endParaRPr lang="fr-BE" dirty="0"/>
        </a:p>
      </dgm:t>
    </dgm:pt>
    <dgm:pt modelId="{30FE205E-CA4F-475A-88F4-0C42A3D4F97B}" type="parTrans" cxnId="{ED20715E-4317-4A1A-8230-7A45790AF12A}">
      <dgm:prSet/>
      <dgm:spPr/>
      <dgm:t>
        <a:bodyPr/>
        <a:lstStyle/>
        <a:p>
          <a:endParaRPr lang="fr-BE"/>
        </a:p>
      </dgm:t>
    </dgm:pt>
    <dgm:pt modelId="{6D4CDF4C-37CA-4E09-AB6E-38EF535CA568}" type="sibTrans" cxnId="{ED20715E-4317-4A1A-8230-7A45790AF12A}">
      <dgm:prSet/>
      <dgm:spPr/>
      <dgm:t>
        <a:bodyPr/>
        <a:lstStyle/>
        <a:p>
          <a:endParaRPr lang="fr-BE"/>
        </a:p>
      </dgm:t>
    </dgm:pt>
    <dgm:pt modelId="{1C6D0DAC-73E5-4E63-851D-379686272F8E}">
      <dgm:prSet phldrT="[Text]"/>
      <dgm:spPr/>
      <dgm:t>
        <a:bodyPr/>
        <a:lstStyle/>
        <a:p>
          <a:r>
            <a:rPr lang="fr-BE" dirty="0"/>
            <a:t>2030+</a:t>
          </a:r>
        </a:p>
      </dgm:t>
    </dgm:pt>
    <dgm:pt modelId="{35C8C8D6-FD3F-432E-A219-13780DF52164}" type="parTrans" cxnId="{54C61507-38E8-4434-922E-9583E6B8E176}">
      <dgm:prSet/>
      <dgm:spPr/>
      <dgm:t>
        <a:bodyPr/>
        <a:lstStyle/>
        <a:p>
          <a:endParaRPr lang="fr-BE"/>
        </a:p>
      </dgm:t>
    </dgm:pt>
    <dgm:pt modelId="{F3C76495-D5F3-46C7-860B-C401DC48660A}" type="sibTrans" cxnId="{54C61507-38E8-4434-922E-9583E6B8E176}">
      <dgm:prSet/>
      <dgm:spPr/>
      <dgm:t>
        <a:bodyPr/>
        <a:lstStyle/>
        <a:p>
          <a:endParaRPr lang="fr-BE"/>
        </a:p>
      </dgm:t>
    </dgm:pt>
    <dgm:pt modelId="{8C90AB4A-2EB9-4526-95FF-B8EE2B02E627}">
      <dgm:prSet phldrT="[Text]"/>
      <dgm:spPr/>
      <dgm:t>
        <a:bodyPr/>
        <a:lstStyle/>
        <a:p>
          <a:r>
            <a:rPr lang="fr-BE" dirty="0"/>
            <a:t>2028-29</a:t>
          </a:r>
        </a:p>
      </dgm:t>
    </dgm:pt>
    <dgm:pt modelId="{EBBCA356-CFE7-466D-9199-787FED20AC4B}" type="parTrans" cxnId="{8F0EB395-4639-42F7-B4BF-ACBB42BED0E7}">
      <dgm:prSet/>
      <dgm:spPr/>
      <dgm:t>
        <a:bodyPr/>
        <a:lstStyle/>
        <a:p>
          <a:endParaRPr lang="fr-BE"/>
        </a:p>
      </dgm:t>
    </dgm:pt>
    <dgm:pt modelId="{81C7A718-54D4-4825-93E0-366CB518D42F}" type="sibTrans" cxnId="{8F0EB395-4639-42F7-B4BF-ACBB42BED0E7}">
      <dgm:prSet/>
      <dgm:spPr/>
      <dgm:t>
        <a:bodyPr/>
        <a:lstStyle/>
        <a:p>
          <a:endParaRPr lang="fr-BE"/>
        </a:p>
      </dgm:t>
    </dgm:pt>
    <dgm:pt modelId="{918A2101-31B2-4CC0-B75D-17AE21552E76}">
      <dgm:prSet/>
      <dgm:spPr>
        <a:solidFill>
          <a:srgbClr val="92D050">
            <a:alpha val="90000"/>
          </a:srgbClr>
        </a:solidFill>
      </dgm:spPr>
      <dgm:t>
        <a:bodyPr/>
        <a:lstStyle/>
        <a:p>
          <a:br>
            <a:rPr lang="fr-BE" dirty="0"/>
          </a:br>
          <a:r>
            <a:rPr lang="fr-BE" dirty="0"/>
            <a:t>Can use </a:t>
          </a:r>
          <a:r>
            <a:rPr lang="fr-BE" dirty="0" err="1"/>
            <a:t>natural</a:t>
          </a:r>
          <a:r>
            <a:rPr lang="fr-BE" dirty="0"/>
            <a:t> alternatives</a:t>
          </a:r>
        </a:p>
      </dgm:t>
    </dgm:pt>
    <dgm:pt modelId="{67084525-BB80-480F-8948-B71F01498A29}" type="parTrans" cxnId="{92EE3B96-C8E0-4C4C-B30C-A9F70C3848E1}">
      <dgm:prSet/>
      <dgm:spPr/>
      <dgm:t>
        <a:bodyPr/>
        <a:lstStyle/>
        <a:p>
          <a:endParaRPr lang="fr-BE"/>
        </a:p>
      </dgm:t>
    </dgm:pt>
    <dgm:pt modelId="{497279D0-F834-4A58-BB35-17E0149DAAE4}" type="sibTrans" cxnId="{92EE3B96-C8E0-4C4C-B30C-A9F70C3848E1}">
      <dgm:prSet/>
      <dgm:spPr/>
      <dgm:t>
        <a:bodyPr/>
        <a:lstStyle/>
        <a:p>
          <a:endParaRPr lang="fr-BE"/>
        </a:p>
      </dgm:t>
    </dgm:pt>
    <dgm:pt modelId="{1BC840A3-53E9-4CDE-9442-6336FA70B138}">
      <dgm:prSet/>
      <dgm:spPr/>
      <dgm:t>
        <a:bodyPr/>
        <a:lstStyle/>
        <a:p>
          <a:r>
            <a:rPr lang="fr-BE" dirty="0"/>
            <a:t>0-1 </a:t>
          </a:r>
          <a:r>
            <a:rPr lang="fr-BE" dirty="0" err="1"/>
            <a:t>bids</a:t>
          </a:r>
          <a:r>
            <a:rPr lang="fr-BE" dirty="0"/>
            <a:t> </a:t>
          </a:r>
          <a:r>
            <a:rPr lang="fr-BE" dirty="0" err="1"/>
            <a:t>received</a:t>
          </a:r>
          <a:r>
            <a:rPr lang="fr-BE" dirty="0"/>
            <a:t> with GWP&lt;1</a:t>
          </a:r>
        </a:p>
      </dgm:t>
    </dgm:pt>
    <dgm:pt modelId="{0170B886-25B4-4082-9DB1-D414D6963E8F}" type="parTrans" cxnId="{043E9A7A-314F-40BB-A62A-72EB92C76FB4}">
      <dgm:prSet/>
      <dgm:spPr/>
      <dgm:t>
        <a:bodyPr/>
        <a:lstStyle/>
        <a:p>
          <a:endParaRPr lang="fr-BE"/>
        </a:p>
      </dgm:t>
    </dgm:pt>
    <dgm:pt modelId="{652FD772-D2C0-4A13-A566-062A638F7EC6}" type="sibTrans" cxnId="{043E9A7A-314F-40BB-A62A-72EB92C76FB4}">
      <dgm:prSet/>
      <dgm:spPr/>
      <dgm:t>
        <a:bodyPr/>
        <a:lstStyle/>
        <a:p>
          <a:endParaRPr lang="fr-BE"/>
        </a:p>
      </dgm:t>
    </dgm:pt>
    <dgm:pt modelId="{C0C0CECC-EDC7-4FCA-B9A5-980CB785D05A}">
      <dgm:prSet/>
      <dgm:spPr/>
      <dgm:t>
        <a:bodyPr/>
        <a:lstStyle/>
        <a:p>
          <a:r>
            <a:rPr lang="fr-BE" dirty="0"/>
            <a:t>no </a:t>
          </a:r>
          <a:r>
            <a:rPr lang="fr-BE" dirty="0" err="1"/>
            <a:t>bids</a:t>
          </a:r>
          <a:r>
            <a:rPr lang="fr-BE" dirty="0"/>
            <a:t> </a:t>
          </a:r>
          <a:r>
            <a:rPr lang="fr-BE" dirty="0" err="1"/>
            <a:t>received</a:t>
          </a:r>
          <a:r>
            <a:rPr lang="fr-BE" dirty="0"/>
            <a:t> with an </a:t>
          </a:r>
          <a:r>
            <a:rPr lang="fr-BE" dirty="0" err="1"/>
            <a:t>F-gas</a:t>
          </a:r>
          <a:r>
            <a:rPr lang="fr-BE" dirty="0"/>
            <a:t> with GWP1-1000</a:t>
          </a:r>
        </a:p>
      </dgm:t>
    </dgm:pt>
    <dgm:pt modelId="{89C59100-604D-4FF8-BE29-15625FCBF014}" type="parTrans" cxnId="{A832FC26-DDD1-4F68-A5A0-B9C1F9DE2E84}">
      <dgm:prSet/>
      <dgm:spPr/>
      <dgm:t>
        <a:bodyPr/>
        <a:lstStyle/>
        <a:p>
          <a:endParaRPr lang="fr-BE"/>
        </a:p>
      </dgm:t>
    </dgm:pt>
    <dgm:pt modelId="{D410F7E7-B46A-4C2D-941A-CC2327483DBD}" type="sibTrans" cxnId="{A832FC26-DDD1-4F68-A5A0-B9C1F9DE2E84}">
      <dgm:prSet/>
      <dgm:spPr/>
      <dgm:t>
        <a:bodyPr/>
        <a:lstStyle/>
        <a:p>
          <a:endParaRPr lang="fr-BE"/>
        </a:p>
      </dgm:t>
    </dgm:pt>
    <dgm:pt modelId="{C41D5BAA-78E3-4F93-9D36-E8CE56266FC8}">
      <dgm:prSet/>
      <dgm:spPr/>
      <dgm:t>
        <a:bodyPr/>
        <a:lstStyle/>
        <a:p>
          <a:r>
            <a:rPr lang="fr-BE" dirty="0"/>
            <a:t>2 or more </a:t>
          </a:r>
          <a:r>
            <a:rPr lang="fr-BE" dirty="0" err="1"/>
            <a:t>bids</a:t>
          </a:r>
          <a:r>
            <a:rPr lang="fr-BE" dirty="0"/>
            <a:t> </a:t>
          </a:r>
          <a:r>
            <a:rPr lang="fr-BE" dirty="0" err="1"/>
            <a:t>received</a:t>
          </a:r>
          <a:r>
            <a:rPr lang="fr-BE" dirty="0"/>
            <a:t> with GWP&lt;1</a:t>
          </a:r>
        </a:p>
      </dgm:t>
    </dgm:pt>
    <dgm:pt modelId="{2F5EB4B2-AD3D-4950-9285-D6C00A9B9B75}" type="parTrans" cxnId="{338D6C18-E7C8-4E42-AE4E-AFD3174DEB62}">
      <dgm:prSet/>
      <dgm:spPr/>
      <dgm:t>
        <a:bodyPr/>
        <a:lstStyle/>
        <a:p>
          <a:endParaRPr lang="fr-BE"/>
        </a:p>
      </dgm:t>
    </dgm:pt>
    <dgm:pt modelId="{EAD0814D-93C8-4C70-B0C7-E6DB8793C90D}" type="sibTrans" cxnId="{338D6C18-E7C8-4E42-AE4E-AFD3174DEB62}">
      <dgm:prSet/>
      <dgm:spPr/>
      <dgm:t>
        <a:bodyPr/>
        <a:lstStyle/>
        <a:p>
          <a:endParaRPr lang="fr-BE"/>
        </a:p>
      </dgm:t>
    </dgm:pt>
    <dgm:pt modelId="{BF97905A-B22C-42F7-A21D-AFA62631CD76}">
      <dgm:prSet/>
      <dgm:spPr/>
      <dgm:t>
        <a:bodyPr/>
        <a:lstStyle/>
        <a:p>
          <a:r>
            <a:rPr lang="fr-BE" dirty="0"/>
            <a:t>no </a:t>
          </a:r>
          <a:r>
            <a:rPr lang="fr-BE" dirty="0" err="1"/>
            <a:t>bid</a:t>
          </a:r>
          <a:r>
            <a:rPr lang="fr-BE" dirty="0"/>
            <a:t> </a:t>
          </a:r>
          <a:r>
            <a:rPr lang="fr-BE" dirty="0" err="1"/>
            <a:t>is</a:t>
          </a:r>
          <a:r>
            <a:rPr lang="fr-BE" dirty="0"/>
            <a:t> </a:t>
          </a:r>
          <a:r>
            <a:rPr lang="fr-BE" dirty="0" err="1"/>
            <a:t>received</a:t>
          </a:r>
          <a:r>
            <a:rPr lang="fr-BE" dirty="0"/>
            <a:t> for an </a:t>
          </a:r>
          <a:r>
            <a:rPr lang="fr-BE" dirty="0" err="1"/>
            <a:t>F-gas</a:t>
          </a:r>
          <a:r>
            <a:rPr lang="fr-BE" dirty="0"/>
            <a:t> with GWP1 -1000</a:t>
          </a:r>
        </a:p>
      </dgm:t>
    </dgm:pt>
    <dgm:pt modelId="{DAEC7885-BB97-445E-AEA1-E05ADB361754}" type="parTrans" cxnId="{7BF061E1-B830-4AC4-BB84-F7C9F64BBAEA}">
      <dgm:prSet/>
      <dgm:spPr/>
      <dgm:t>
        <a:bodyPr/>
        <a:lstStyle/>
        <a:p>
          <a:endParaRPr lang="fr-BE"/>
        </a:p>
      </dgm:t>
    </dgm:pt>
    <dgm:pt modelId="{FB7A5BE2-3E0C-4539-B82F-469FA5C159A4}" type="sibTrans" cxnId="{7BF061E1-B830-4AC4-BB84-F7C9F64BBAEA}">
      <dgm:prSet/>
      <dgm:spPr/>
      <dgm:t>
        <a:bodyPr/>
        <a:lstStyle/>
        <a:p>
          <a:endParaRPr lang="fr-BE"/>
        </a:p>
      </dgm:t>
    </dgm:pt>
    <dgm:pt modelId="{9271AF22-64E9-4824-B0A3-CF31A01137C9}">
      <dgm:prSet/>
      <dgm:spPr>
        <a:solidFill>
          <a:srgbClr val="FFFF99">
            <a:alpha val="89804"/>
          </a:srgbClr>
        </a:solidFill>
      </dgm:spPr>
      <dgm:t>
        <a:bodyPr/>
        <a:lstStyle/>
        <a:p>
          <a:r>
            <a:rPr lang="fr-BE" dirty="0"/>
            <a:t>Can use GWP&lt;1000</a:t>
          </a:r>
        </a:p>
      </dgm:t>
    </dgm:pt>
    <dgm:pt modelId="{3B3A5FEC-591C-4ED1-BEC0-F9F755DEBA11}" type="parTrans" cxnId="{E8F6F7FC-B361-4D6C-A886-BE63D53A29E4}">
      <dgm:prSet/>
      <dgm:spPr/>
      <dgm:t>
        <a:bodyPr/>
        <a:lstStyle/>
        <a:p>
          <a:endParaRPr lang="fr-BE"/>
        </a:p>
      </dgm:t>
    </dgm:pt>
    <dgm:pt modelId="{667C59BC-7F08-4BBD-B9B2-94EEBB9B59E9}" type="sibTrans" cxnId="{E8F6F7FC-B361-4D6C-A886-BE63D53A29E4}">
      <dgm:prSet/>
      <dgm:spPr/>
      <dgm:t>
        <a:bodyPr/>
        <a:lstStyle/>
        <a:p>
          <a:endParaRPr lang="fr-BE"/>
        </a:p>
      </dgm:t>
    </dgm:pt>
    <dgm:pt modelId="{9E05B5B2-B63D-490A-973A-ED87283B7B42}">
      <dgm:prSet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fr-BE" dirty="0"/>
            <a:t>Free to use </a:t>
          </a:r>
          <a:r>
            <a:rPr lang="fr-BE" dirty="0" err="1"/>
            <a:t>any</a:t>
          </a:r>
          <a:r>
            <a:rPr lang="fr-BE" dirty="0"/>
            <a:t> </a:t>
          </a:r>
          <a:r>
            <a:rPr lang="fr-BE" dirty="0" err="1"/>
            <a:t>technology</a:t>
          </a:r>
          <a:r>
            <a:rPr lang="fr-BE" dirty="0"/>
            <a:t>, </a:t>
          </a:r>
          <a:r>
            <a:rPr lang="fr-BE" dirty="0" err="1"/>
            <a:t>including</a:t>
          </a:r>
          <a:r>
            <a:rPr lang="fr-BE" dirty="0"/>
            <a:t> SF6</a:t>
          </a:r>
        </a:p>
      </dgm:t>
    </dgm:pt>
    <dgm:pt modelId="{CA980AA2-A6D7-4049-AD10-4C14B2EE7E07}" type="parTrans" cxnId="{E2B6199C-C1EC-4DEB-A833-9A49C790E94A}">
      <dgm:prSet/>
      <dgm:spPr/>
      <dgm:t>
        <a:bodyPr/>
        <a:lstStyle/>
        <a:p>
          <a:endParaRPr lang="fr-BE"/>
        </a:p>
      </dgm:t>
    </dgm:pt>
    <dgm:pt modelId="{BDCF3620-E6E8-48CC-864E-AB517FB53699}" type="sibTrans" cxnId="{E2B6199C-C1EC-4DEB-A833-9A49C790E94A}">
      <dgm:prSet/>
      <dgm:spPr/>
      <dgm:t>
        <a:bodyPr/>
        <a:lstStyle/>
        <a:p>
          <a:endParaRPr lang="fr-BE"/>
        </a:p>
      </dgm:t>
    </dgm:pt>
    <dgm:pt modelId="{7E2D9F34-295F-4FF3-8120-78C345BFA26F}">
      <dgm:prSet/>
      <dgm:spPr/>
      <dgm:t>
        <a:bodyPr/>
        <a:lstStyle/>
        <a:p>
          <a:r>
            <a:rPr lang="fr-BE" dirty="0"/>
            <a:t>1 </a:t>
          </a:r>
          <a:r>
            <a:rPr lang="fr-BE" dirty="0" err="1"/>
            <a:t>bid</a:t>
          </a:r>
          <a:r>
            <a:rPr lang="fr-BE" dirty="0"/>
            <a:t> </a:t>
          </a:r>
          <a:r>
            <a:rPr lang="fr-BE" dirty="0" err="1"/>
            <a:t>received</a:t>
          </a:r>
          <a:r>
            <a:rPr lang="fr-BE" dirty="0"/>
            <a:t> with GWP&lt;1</a:t>
          </a:r>
        </a:p>
      </dgm:t>
    </dgm:pt>
    <dgm:pt modelId="{93C6BF90-9393-4282-93A0-2A28573AC16F}" type="parTrans" cxnId="{5C7C9F16-577F-4346-8C29-BF1747D54382}">
      <dgm:prSet/>
      <dgm:spPr/>
      <dgm:t>
        <a:bodyPr/>
        <a:lstStyle/>
        <a:p>
          <a:endParaRPr lang="fr-BE"/>
        </a:p>
      </dgm:t>
    </dgm:pt>
    <dgm:pt modelId="{C3FAED91-5182-42A5-866E-F3CC13A0B63F}" type="sibTrans" cxnId="{5C7C9F16-577F-4346-8C29-BF1747D54382}">
      <dgm:prSet/>
      <dgm:spPr/>
      <dgm:t>
        <a:bodyPr/>
        <a:lstStyle/>
        <a:p>
          <a:endParaRPr lang="fr-BE"/>
        </a:p>
      </dgm:t>
    </dgm:pt>
    <dgm:pt modelId="{E1CCFCFF-18FA-420D-9B35-F9034D6F2836}">
      <dgm:prSet/>
      <dgm:spPr/>
      <dgm:t>
        <a:bodyPr/>
        <a:lstStyle/>
        <a:p>
          <a:r>
            <a:rPr lang="fr-BE" dirty="0"/>
            <a:t>no </a:t>
          </a:r>
          <a:r>
            <a:rPr lang="fr-BE" dirty="0" err="1"/>
            <a:t>bid</a:t>
          </a:r>
          <a:r>
            <a:rPr lang="fr-BE" dirty="0"/>
            <a:t> </a:t>
          </a:r>
          <a:r>
            <a:rPr lang="fr-BE" dirty="0" err="1"/>
            <a:t>is</a:t>
          </a:r>
          <a:r>
            <a:rPr lang="fr-BE" dirty="0"/>
            <a:t> </a:t>
          </a:r>
          <a:r>
            <a:rPr lang="fr-BE" dirty="0" err="1"/>
            <a:t>received</a:t>
          </a:r>
          <a:r>
            <a:rPr lang="fr-BE" dirty="0"/>
            <a:t> for an </a:t>
          </a:r>
          <a:r>
            <a:rPr lang="fr-BE" dirty="0" err="1"/>
            <a:t>F-gas</a:t>
          </a:r>
          <a:r>
            <a:rPr lang="fr-BE" dirty="0"/>
            <a:t> with GWP &lt;1</a:t>
          </a:r>
        </a:p>
      </dgm:t>
    </dgm:pt>
    <dgm:pt modelId="{0A58961E-694C-4892-8433-F66E91E2195D}" type="parTrans" cxnId="{8961C6DB-9CDB-4C35-AF85-229E9578D589}">
      <dgm:prSet/>
      <dgm:spPr/>
      <dgm:t>
        <a:bodyPr/>
        <a:lstStyle/>
        <a:p>
          <a:endParaRPr lang="fr-BE"/>
        </a:p>
      </dgm:t>
    </dgm:pt>
    <dgm:pt modelId="{4EFD247A-6C2B-45AC-B8C7-5C2F2531BF13}" type="sibTrans" cxnId="{8961C6DB-9CDB-4C35-AF85-229E9578D589}">
      <dgm:prSet/>
      <dgm:spPr/>
      <dgm:t>
        <a:bodyPr/>
        <a:lstStyle/>
        <a:p>
          <a:endParaRPr lang="fr-BE"/>
        </a:p>
      </dgm:t>
    </dgm:pt>
    <dgm:pt modelId="{23207B6D-2859-4C6D-9C79-8D9E65D23079}">
      <dgm:prSet/>
      <dgm:spPr>
        <a:solidFill>
          <a:srgbClr val="FFFF99">
            <a:alpha val="89804"/>
          </a:srgbClr>
        </a:solidFill>
      </dgm:spPr>
      <dgm:t>
        <a:bodyPr/>
        <a:lstStyle/>
        <a:p>
          <a:r>
            <a:rPr lang="fr-BE" dirty="0"/>
            <a:t>Can use GWP&lt;1000</a:t>
          </a:r>
        </a:p>
      </dgm:t>
    </dgm:pt>
    <dgm:pt modelId="{1634C0EE-678C-4348-B0F9-A4843BF48250}" type="parTrans" cxnId="{A87AAEEC-902E-4864-9220-781E41029107}">
      <dgm:prSet/>
      <dgm:spPr/>
      <dgm:t>
        <a:bodyPr/>
        <a:lstStyle/>
        <a:p>
          <a:endParaRPr lang="fr-BE"/>
        </a:p>
      </dgm:t>
    </dgm:pt>
    <dgm:pt modelId="{87CD6E54-46B4-4F72-A800-F3DFE485415C}" type="sibTrans" cxnId="{A87AAEEC-902E-4864-9220-781E41029107}">
      <dgm:prSet/>
      <dgm:spPr/>
      <dgm:t>
        <a:bodyPr/>
        <a:lstStyle/>
        <a:p>
          <a:endParaRPr lang="fr-BE"/>
        </a:p>
      </dgm:t>
    </dgm:pt>
    <dgm:pt modelId="{8C10F316-707A-4753-B1A8-B658F3DA8C9F}">
      <dgm:prSet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fr-BE" dirty="0"/>
            <a:t>Free to use </a:t>
          </a:r>
          <a:r>
            <a:rPr lang="fr-BE" dirty="0" err="1"/>
            <a:t>any</a:t>
          </a:r>
          <a:r>
            <a:rPr lang="fr-BE" dirty="0"/>
            <a:t> </a:t>
          </a:r>
          <a:r>
            <a:rPr lang="fr-BE" dirty="0" err="1"/>
            <a:t>technology</a:t>
          </a:r>
          <a:r>
            <a:rPr lang="fr-BE" dirty="0"/>
            <a:t>, </a:t>
          </a:r>
          <a:r>
            <a:rPr lang="fr-BE" dirty="0" err="1"/>
            <a:t>including</a:t>
          </a:r>
          <a:r>
            <a:rPr lang="fr-BE" dirty="0"/>
            <a:t> SF6</a:t>
          </a:r>
        </a:p>
      </dgm:t>
    </dgm:pt>
    <dgm:pt modelId="{0BEDE501-B7C9-43C9-A65F-D2DAF2B0C18F}" type="parTrans" cxnId="{3443CC0F-F008-4727-8F4A-DADE3D2CE186}">
      <dgm:prSet/>
      <dgm:spPr/>
      <dgm:t>
        <a:bodyPr/>
        <a:lstStyle/>
        <a:p>
          <a:endParaRPr lang="fr-BE"/>
        </a:p>
      </dgm:t>
    </dgm:pt>
    <dgm:pt modelId="{B9E0F651-CDA6-4AA3-95B5-08B9884F5030}" type="sibTrans" cxnId="{3443CC0F-F008-4727-8F4A-DADE3D2CE186}">
      <dgm:prSet/>
      <dgm:spPr/>
      <dgm:t>
        <a:bodyPr/>
        <a:lstStyle/>
        <a:p>
          <a:endParaRPr lang="fr-BE"/>
        </a:p>
      </dgm:t>
    </dgm:pt>
    <dgm:pt modelId="{BC560EAD-95F5-4228-B663-DBBBAE2D580E}">
      <dgm:prSet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de-DE" dirty="0"/>
            <a:t>Can </a:t>
          </a:r>
          <a:r>
            <a:rPr lang="de-DE" dirty="0" err="1"/>
            <a:t>use</a:t>
          </a:r>
          <a:r>
            <a:rPr lang="de-DE" dirty="0"/>
            <a:t> F-gas</a:t>
          </a:r>
        </a:p>
        <a:p>
          <a:r>
            <a:rPr lang="de-DE" dirty="0"/>
            <a:t>GWP&lt;1</a:t>
          </a:r>
          <a:endParaRPr lang="fr-BE" dirty="0"/>
        </a:p>
      </dgm:t>
    </dgm:pt>
    <dgm:pt modelId="{E6036FC0-079A-48F7-9A13-954F680C6623}" type="parTrans" cxnId="{3E397CC7-DDE6-4FF0-99B3-B3518C49A61E}">
      <dgm:prSet/>
      <dgm:spPr/>
      <dgm:t>
        <a:bodyPr/>
        <a:lstStyle/>
        <a:p>
          <a:endParaRPr lang="fr-BE"/>
        </a:p>
      </dgm:t>
    </dgm:pt>
    <dgm:pt modelId="{024F008C-5EE8-4A3C-937F-965E9C0018AB}" type="sibTrans" cxnId="{3E397CC7-DDE6-4FF0-99B3-B3518C49A61E}">
      <dgm:prSet/>
      <dgm:spPr/>
      <dgm:t>
        <a:bodyPr/>
        <a:lstStyle/>
        <a:p>
          <a:endParaRPr lang="fr-BE"/>
        </a:p>
      </dgm:t>
    </dgm:pt>
    <dgm:pt modelId="{EF213D0D-71F9-49EC-B87C-62C8435D2CD2}">
      <dgm:prSet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fr-BE" dirty="0"/>
            <a:t>Must use </a:t>
          </a:r>
          <a:r>
            <a:rPr lang="fr-BE" dirty="0" err="1"/>
            <a:t>natural</a:t>
          </a:r>
          <a:r>
            <a:rPr lang="fr-BE" dirty="0"/>
            <a:t> alternatives or GWP&lt;1</a:t>
          </a:r>
        </a:p>
      </dgm:t>
    </dgm:pt>
    <dgm:pt modelId="{3F1437B9-E31C-47BA-A0D9-A8E5B94CE3F9}" type="sibTrans" cxnId="{69A05E08-2F3A-4C40-ADB2-CA32E32B895D}">
      <dgm:prSet/>
      <dgm:spPr/>
      <dgm:t>
        <a:bodyPr/>
        <a:lstStyle/>
        <a:p>
          <a:endParaRPr lang="fr-BE"/>
        </a:p>
      </dgm:t>
    </dgm:pt>
    <dgm:pt modelId="{9EA70C58-BA6C-42F9-B0CE-B5E9C3B93E1F}" type="parTrans" cxnId="{69A05E08-2F3A-4C40-ADB2-CA32E32B895D}">
      <dgm:prSet/>
      <dgm:spPr/>
      <dgm:t>
        <a:bodyPr/>
        <a:lstStyle/>
        <a:p>
          <a:endParaRPr lang="fr-BE"/>
        </a:p>
      </dgm:t>
    </dgm:pt>
    <dgm:pt modelId="{81460AF4-EC17-456C-A717-C6264496F04A}">
      <dgm:prSet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fr-BE" dirty="0"/>
            <a:t>Must use </a:t>
          </a:r>
          <a:r>
            <a:rPr lang="fr-BE" dirty="0" err="1"/>
            <a:t>natural</a:t>
          </a:r>
          <a:r>
            <a:rPr lang="fr-BE" dirty="0"/>
            <a:t> alternatives or GWP&lt;1</a:t>
          </a:r>
        </a:p>
      </dgm:t>
    </dgm:pt>
    <dgm:pt modelId="{D71DF771-293D-4B7C-9624-54DC39426914}" type="parTrans" cxnId="{2276EB75-3197-447D-8251-A3D206E40F3F}">
      <dgm:prSet/>
      <dgm:spPr/>
      <dgm:t>
        <a:bodyPr/>
        <a:lstStyle/>
        <a:p>
          <a:endParaRPr lang="fr-BE"/>
        </a:p>
      </dgm:t>
    </dgm:pt>
    <dgm:pt modelId="{B5BB4EA9-BDD0-464A-90C7-F048EEF673DF}" type="sibTrans" cxnId="{2276EB75-3197-447D-8251-A3D206E40F3F}">
      <dgm:prSet/>
      <dgm:spPr/>
      <dgm:t>
        <a:bodyPr/>
        <a:lstStyle/>
        <a:p>
          <a:endParaRPr lang="fr-BE"/>
        </a:p>
      </dgm:t>
    </dgm:pt>
    <dgm:pt modelId="{AC99E1FD-6A0B-4AF5-9158-C259C917D994}" type="pres">
      <dgm:prSet presAssocID="{742DCDED-55D0-474E-A855-72E6E027A9C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C0E1836-29E6-4475-8DDB-4CAB9A49C97F}" type="pres">
      <dgm:prSet presAssocID="{DF113FF0-CF82-4BA2-9FED-4A959486F1D9}" presName="hierRoot1" presStyleCnt="0"/>
      <dgm:spPr/>
    </dgm:pt>
    <dgm:pt modelId="{2C5386D6-D038-45D5-8A05-C0210594AC01}" type="pres">
      <dgm:prSet presAssocID="{DF113FF0-CF82-4BA2-9FED-4A959486F1D9}" presName="composite" presStyleCnt="0"/>
      <dgm:spPr/>
    </dgm:pt>
    <dgm:pt modelId="{29C205EC-7FF1-489A-B947-D0D76DDFB409}" type="pres">
      <dgm:prSet presAssocID="{DF113FF0-CF82-4BA2-9FED-4A959486F1D9}" presName="background" presStyleLbl="node0" presStyleIdx="0" presStyleCnt="1"/>
      <dgm:spPr/>
    </dgm:pt>
    <dgm:pt modelId="{89E99AC4-C6AB-4187-9D99-793C39408A15}" type="pres">
      <dgm:prSet presAssocID="{DF113FF0-CF82-4BA2-9FED-4A959486F1D9}" presName="text" presStyleLbl="fgAcc0" presStyleIdx="0" presStyleCnt="1" custScaleX="281687">
        <dgm:presLayoutVars>
          <dgm:chPref val="3"/>
        </dgm:presLayoutVars>
      </dgm:prSet>
      <dgm:spPr/>
    </dgm:pt>
    <dgm:pt modelId="{F5D9B250-1C5C-4E25-92AC-6B27BA40F43D}" type="pres">
      <dgm:prSet presAssocID="{DF113FF0-CF82-4BA2-9FED-4A959486F1D9}" presName="hierChild2" presStyleCnt="0"/>
      <dgm:spPr/>
    </dgm:pt>
    <dgm:pt modelId="{FC9E02A2-5D7E-43DA-A8BE-7C4E66586223}" type="pres">
      <dgm:prSet presAssocID="{30FE205E-CA4F-475A-88F4-0C42A3D4F97B}" presName="Name10" presStyleLbl="parChTrans1D2" presStyleIdx="0" presStyleCnt="3"/>
      <dgm:spPr/>
    </dgm:pt>
    <dgm:pt modelId="{C7E3CC19-E6B7-4FDA-8772-556D471A420F}" type="pres">
      <dgm:prSet presAssocID="{A46BF3E9-1B07-49BA-AFED-F7A6BC76AE22}" presName="hierRoot2" presStyleCnt="0"/>
      <dgm:spPr/>
    </dgm:pt>
    <dgm:pt modelId="{02D13904-F25F-49C4-9471-1EB88F8E0957}" type="pres">
      <dgm:prSet presAssocID="{A46BF3E9-1B07-49BA-AFED-F7A6BC76AE22}" presName="composite2" presStyleCnt="0"/>
      <dgm:spPr/>
    </dgm:pt>
    <dgm:pt modelId="{570531F7-A2DC-4AE0-82CA-D1909989D326}" type="pres">
      <dgm:prSet presAssocID="{A46BF3E9-1B07-49BA-AFED-F7A6BC76AE22}" presName="background2" presStyleLbl="node2" presStyleIdx="0" presStyleCnt="3"/>
      <dgm:spPr/>
    </dgm:pt>
    <dgm:pt modelId="{CB05FF39-66AC-4160-8571-642CBBFD48E6}" type="pres">
      <dgm:prSet presAssocID="{A46BF3E9-1B07-49BA-AFED-F7A6BC76AE22}" presName="text2" presStyleLbl="fgAcc2" presStyleIdx="0" presStyleCnt="3">
        <dgm:presLayoutVars>
          <dgm:chPref val="3"/>
        </dgm:presLayoutVars>
      </dgm:prSet>
      <dgm:spPr/>
    </dgm:pt>
    <dgm:pt modelId="{2DEF2FEE-C714-4411-8FD5-B8FB59A8EBB7}" type="pres">
      <dgm:prSet presAssocID="{A46BF3E9-1B07-49BA-AFED-F7A6BC76AE22}" presName="hierChild3" presStyleCnt="0"/>
      <dgm:spPr/>
    </dgm:pt>
    <dgm:pt modelId="{2B7E445C-C9B2-4D19-A491-820F2521DB9C}" type="pres">
      <dgm:prSet presAssocID="{35C8C8D6-FD3F-432E-A219-13780DF52164}" presName="Name17" presStyleLbl="parChTrans1D3" presStyleIdx="0" presStyleCnt="2"/>
      <dgm:spPr/>
    </dgm:pt>
    <dgm:pt modelId="{444494AA-06D0-4EE1-B359-5E298C8D1CD1}" type="pres">
      <dgm:prSet presAssocID="{1C6D0DAC-73E5-4E63-851D-379686272F8E}" presName="hierRoot3" presStyleCnt="0"/>
      <dgm:spPr/>
    </dgm:pt>
    <dgm:pt modelId="{6CCE4D56-A55B-49AE-A292-381F7469BDA5}" type="pres">
      <dgm:prSet presAssocID="{1C6D0DAC-73E5-4E63-851D-379686272F8E}" presName="composite3" presStyleCnt="0"/>
      <dgm:spPr/>
    </dgm:pt>
    <dgm:pt modelId="{67B58ECB-F896-48A5-AC83-80499890513D}" type="pres">
      <dgm:prSet presAssocID="{1C6D0DAC-73E5-4E63-851D-379686272F8E}" presName="background3" presStyleLbl="node3" presStyleIdx="0" presStyleCnt="2"/>
      <dgm:spPr/>
    </dgm:pt>
    <dgm:pt modelId="{E7BD3BD0-ED70-4DDE-8130-2EF7B8357B05}" type="pres">
      <dgm:prSet presAssocID="{1C6D0DAC-73E5-4E63-851D-379686272F8E}" presName="text3" presStyleLbl="fgAcc3" presStyleIdx="0" presStyleCnt="2">
        <dgm:presLayoutVars>
          <dgm:chPref val="3"/>
        </dgm:presLayoutVars>
      </dgm:prSet>
      <dgm:spPr/>
    </dgm:pt>
    <dgm:pt modelId="{47EAD253-E142-4D73-B278-977F9BAA5ACF}" type="pres">
      <dgm:prSet presAssocID="{1C6D0DAC-73E5-4E63-851D-379686272F8E}" presName="hierChild4" presStyleCnt="0"/>
      <dgm:spPr/>
    </dgm:pt>
    <dgm:pt modelId="{765DDAA2-7596-460B-87DD-8D3CECD1767C}" type="pres">
      <dgm:prSet presAssocID="{0A58961E-694C-4892-8433-F66E91E2195D}" presName="Name23" presStyleLbl="parChTrans1D4" presStyleIdx="0" presStyleCnt="12"/>
      <dgm:spPr/>
    </dgm:pt>
    <dgm:pt modelId="{EF396504-63FD-4F9A-A1CD-04189D7F21BE}" type="pres">
      <dgm:prSet presAssocID="{E1CCFCFF-18FA-420D-9B35-F9034D6F2836}" presName="hierRoot4" presStyleCnt="0"/>
      <dgm:spPr/>
    </dgm:pt>
    <dgm:pt modelId="{731072E3-EE27-43AC-A7C8-ECF9B0D0C8F4}" type="pres">
      <dgm:prSet presAssocID="{E1CCFCFF-18FA-420D-9B35-F9034D6F2836}" presName="composite4" presStyleCnt="0"/>
      <dgm:spPr/>
    </dgm:pt>
    <dgm:pt modelId="{1EF2BE56-2C81-4DBE-8DAD-F95131F14F2A}" type="pres">
      <dgm:prSet presAssocID="{E1CCFCFF-18FA-420D-9B35-F9034D6F2836}" presName="background4" presStyleLbl="node4" presStyleIdx="0" presStyleCnt="12"/>
      <dgm:spPr/>
    </dgm:pt>
    <dgm:pt modelId="{5BD75FBB-BB40-4B31-A19F-5746410768A6}" type="pres">
      <dgm:prSet presAssocID="{E1CCFCFF-18FA-420D-9B35-F9034D6F2836}" presName="text4" presStyleLbl="fgAcc4" presStyleIdx="0" presStyleCnt="12">
        <dgm:presLayoutVars>
          <dgm:chPref val="3"/>
        </dgm:presLayoutVars>
      </dgm:prSet>
      <dgm:spPr/>
    </dgm:pt>
    <dgm:pt modelId="{A7DB4B08-59E3-4A40-AA8B-32D95021339B}" type="pres">
      <dgm:prSet presAssocID="{E1CCFCFF-18FA-420D-9B35-F9034D6F2836}" presName="hierChild5" presStyleCnt="0"/>
      <dgm:spPr/>
    </dgm:pt>
    <dgm:pt modelId="{BC5C6457-D273-43E3-B872-1E87BA534C5E}" type="pres">
      <dgm:prSet presAssocID="{89C59100-604D-4FF8-BE29-15625FCBF014}" presName="Name23" presStyleLbl="parChTrans1D4" presStyleIdx="1" presStyleCnt="12"/>
      <dgm:spPr/>
    </dgm:pt>
    <dgm:pt modelId="{E7CE3DE4-F811-4C68-9870-7F03E3588E68}" type="pres">
      <dgm:prSet presAssocID="{C0C0CECC-EDC7-4FCA-B9A5-980CB785D05A}" presName="hierRoot4" presStyleCnt="0"/>
      <dgm:spPr/>
    </dgm:pt>
    <dgm:pt modelId="{05C426B6-9A30-4E37-90DC-8400CCBADE27}" type="pres">
      <dgm:prSet presAssocID="{C0C0CECC-EDC7-4FCA-B9A5-980CB785D05A}" presName="composite4" presStyleCnt="0"/>
      <dgm:spPr/>
    </dgm:pt>
    <dgm:pt modelId="{943C92EB-6657-4FAD-ACA4-32CA17F4A376}" type="pres">
      <dgm:prSet presAssocID="{C0C0CECC-EDC7-4FCA-B9A5-980CB785D05A}" presName="background4" presStyleLbl="node4" presStyleIdx="1" presStyleCnt="12"/>
      <dgm:spPr/>
    </dgm:pt>
    <dgm:pt modelId="{ADEDCAE7-D0D1-4292-B9AC-9190666D71E1}" type="pres">
      <dgm:prSet presAssocID="{C0C0CECC-EDC7-4FCA-B9A5-980CB785D05A}" presName="text4" presStyleLbl="fgAcc4" presStyleIdx="1" presStyleCnt="12">
        <dgm:presLayoutVars>
          <dgm:chPref val="3"/>
        </dgm:presLayoutVars>
      </dgm:prSet>
      <dgm:spPr/>
    </dgm:pt>
    <dgm:pt modelId="{A0690747-DE81-4C77-BB40-E99233BCBF41}" type="pres">
      <dgm:prSet presAssocID="{C0C0CECC-EDC7-4FCA-B9A5-980CB785D05A}" presName="hierChild5" presStyleCnt="0"/>
      <dgm:spPr/>
    </dgm:pt>
    <dgm:pt modelId="{4628FBA9-171C-407C-AC71-26FE4BD8EF75}" type="pres">
      <dgm:prSet presAssocID="{0BEDE501-B7C9-43C9-A65F-D2DAF2B0C18F}" presName="Name23" presStyleLbl="parChTrans1D4" presStyleIdx="2" presStyleCnt="12"/>
      <dgm:spPr/>
    </dgm:pt>
    <dgm:pt modelId="{B4E3308E-2E66-480C-B840-73E4723B7138}" type="pres">
      <dgm:prSet presAssocID="{8C10F316-707A-4753-B1A8-B658F3DA8C9F}" presName="hierRoot4" presStyleCnt="0"/>
      <dgm:spPr/>
    </dgm:pt>
    <dgm:pt modelId="{5B05D328-2967-49C4-86E5-BA3E70A27768}" type="pres">
      <dgm:prSet presAssocID="{8C10F316-707A-4753-B1A8-B658F3DA8C9F}" presName="composite4" presStyleCnt="0"/>
      <dgm:spPr/>
    </dgm:pt>
    <dgm:pt modelId="{FE0BF3FD-1290-4175-802C-3177F7C215AC}" type="pres">
      <dgm:prSet presAssocID="{8C10F316-707A-4753-B1A8-B658F3DA8C9F}" presName="background4" presStyleLbl="node4" presStyleIdx="2" presStyleCnt="12"/>
      <dgm:spPr/>
    </dgm:pt>
    <dgm:pt modelId="{86571CED-5AB8-4003-8314-9CE472DC74A6}" type="pres">
      <dgm:prSet presAssocID="{8C10F316-707A-4753-B1A8-B658F3DA8C9F}" presName="text4" presStyleLbl="fgAcc4" presStyleIdx="2" presStyleCnt="12">
        <dgm:presLayoutVars>
          <dgm:chPref val="3"/>
        </dgm:presLayoutVars>
      </dgm:prSet>
      <dgm:spPr/>
    </dgm:pt>
    <dgm:pt modelId="{E4391BE6-741C-4D29-9852-FC88BC29F6FE}" type="pres">
      <dgm:prSet presAssocID="{8C10F316-707A-4753-B1A8-B658F3DA8C9F}" presName="hierChild5" presStyleCnt="0"/>
      <dgm:spPr/>
    </dgm:pt>
    <dgm:pt modelId="{F94822F2-FE85-4809-B053-8C10970A751E}" type="pres">
      <dgm:prSet presAssocID="{1634C0EE-678C-4348-B0F9-A4843BF48250}" presName="Name23" presStyleLbl="parChTrans1D4" presStyleIdx="3" presStyleCnt="12"/>
      <dgm:spPr/>
    </dgm:pt>
    <dgm:pt modelId="{95140C20-C62F-46C8-B886-B86BEBCC7C0E}" type="pres">
      <dgm:prSet presAssocID="{23207B6D-2859-4C6D-9C79-8D9E65D23079}" presName="hierRoot4" presStyleCnt="0"/>
      <dgm:spPr/>
    </dgm:pt>
    <dgm:pt modelId="{0F40347B-F5CC-461F-BECE-9983E98E20B3}" type="pres">
      <dgm:prSet presAssocID="{23207B6D-2859-4C6D-9C79-8D9E65D23079}" presName="composite4" presStyleCnt="0"/>
      <dgm:spPr/>
    </dgm:pt>
    <dgm:pt modelId="{9E7877CE-98FE-43D9-B2F0-6D334B8869E6}" type="pres">
      <dgm:prSet presAssocID="{23207B6D-2859-4C6D-9C79-8D9E65D23079}" presName="background4" presStyleLbl="node4" presStyleIdx="3" presStyleCnt="12"/>
      <dgm:spPr/>
    </dgm:pt>
    <dgm:pt modelId="{6DE88B8F-AFF5-434D-9CA8-DC28AF70E9E7}" type="pres">
      <dgm:prSet presAssocID="{23207B6D-2859-4C6D-9C79-8D9E65D23079}" presName="text4" presStyleLbl="fgAcc4" presStyleIdx="3" presStyleCnt="12">
        <dgm:presLayoutVars>
          <dgm:chPref val="3"/>
        </dgm:presLayoutVars>
      </dgm:prSet>
      <dgm:spPr/>
    </dgm:pt>
    <dgm:pt modelId="{D05032F3-1565-4A28-9333-FCF6E496E292}" type="pres">
      <dgm:prSet presAssocID="{23207B6D-2859-4C6D-9C79-8D9E65D23079}" presName="hierChild5" presStyleCnt="0"/>
      <dgm:spPr/>
    </dgm:pt>
    <dgm:pt modelId="{A182C4F2-C29B-473C-A0B5-E08D06CD5C86}" type="pres">
      <dgm:prSet presAssocID="{93C6BF90-9393-4282-93A0-2A28573AC16F}" presName="Name23" presStyleLbl="parChTrans1D4" presStyleIdx="4" presStyleCnt="12"/>
      <dgm:spPr/>
    </dgm:pt>
    <dgm:pt modelId="{A1AA19AE-BA9B-486D-9C2D-53376C637F67}" type="pres">
      <dgm:prSet presAssocID="{7E2D9F34-295F-4FF3-8120-78C345BFA26F}" presName="hierRoot4" presStyleCnt="0"/>
      <dgm:spPr/>
    </dgm:pt>
    <dgm:pt modelId="{EB869C96-38FA-4AD6-B518-2587674D5A50}" type="pres">
      <dgm:prSet presAssocID="{7E2D9F34-295F-4FF3-8120-78C345BFA26F}" presName="composite4" presStyleCnt="0"/>
      <dgm:spPr/>
    </dgm:pt>
    <dgm:pt modelId="{A892B8DF-FBD4-4438-B4BA-81411E2DC205}" type="pres">
      <dgm:prSet presAssocID="{7E2D9F34-295F-4FF3-8120-78C345BFA26F}" presName="background4" presStyleLbl="node4" presStyleIdx="4" presStyleCnt="12"/>
      <dgm:spPr/>
    </dgm:pt>
    <dgm:pt modelId="{0B3757E2-F326-4FB1-BB8E-F52187151B8B}" type="pres">
      <dgm:prSet presAssocID="{7E2D9F34-295F-4FF3-8120-78C345BFA26F}" presName="text4" presStyleLbl="fgAcc4" presStyleIdx="4" presStyleCnt="12">
        <dgm:presLayoutVars>
          <dgm:chPref val="3"/>
        </dgm:presLayoutVars>
      </dgm:prSet>
      <dgm:spPr/>
    </dgm:pt>
    <dgm:pt modelId="{032CD1DD-FE0A-40CC-8022-CC6EA8818443}" type="pres">
      <dgm:prSet presAssocID="{7E2D9F34-295F-4FF3-8120-78C345BFA26F}" presName="hierChild5" presStyleCnt="0"/>
      <dgm:spPr/>
    </dgm:pt>
    <dgm:pt modelId="{3F4335A0-604C-4E57-9077-94AD8595B6C0}" type="pres">
      <dgm:prSet presAssocID="{D71DF771-293D-4B7C-9624-54DC39426914}" presName="Name23" presStyleLbl="parChTrans1D4" presStyleIdx="5" presStyleCnt="12"/>
      <dgm:spPr/>
    </dgm:pt>
    <dgm:pt modelId="{E6E42379-31D5-4FA5-8B23-267A786632A0}" type="pres">
      <dgm:prSet presAssocID="{81460AF4-EC17-456C-A717-C6264496F04A}" presName="hierRoot4" presStyleCnt="0"/>
      <dgm:spPr/>
    </dgm:pt>
    <dgm:pt modelId="{3CAA9207-F530-4BBF-BBCF-1F9A2CDA4461}" type="pres">
      <dgm:prSet presAssocID="{81460AF4-EC17-456C-A717-C6264496F04A}" presName="composite4" presStyleCnt="0"/>
      <dgm:spPr/>
    </dgm:pt>
    <dgm:pt modelId="{2E5248B7-7665-44B2-8771-E36383CB58CF}" type="pres">
      <dgm:prSet presAssocID="{81460AF4-EC17-456C-A717-C6264496F04A}" presName="background4" presStyleLbl="node4" presStyleIdx="5" presStyleCnt="12"/>
      <dgm:spPr/>
    </dgm:pt>
    <dgm:pt modelId="{5FE1F132-A793-466D-915D-2ED16DEE7F7B}" type="pres">
      <dgm:prSet presAssocID="{81460AF4-EC17-456C-A717-C6264496F04A}" presName="text4" presStyleLbl="fgAcc4" presStyleIdx="5" presStyleCnt="12">
        <dgm:presLayoutVars>
          <dgm:chPref val="3"/>
        </dgm:presLayoutVars>
      </dgm:prSet>
      <dgm:spPr/>
    </dgm:pt>
    <dgm:pt modelId="{7EEE660E-01C6-477F-B6CE-919766E98A81}" type="pres">
      <dgm:prSet presAssocID="{81460AF4-EC17-456C-A717-C6264496F04A}" presName="hierChild5" presStyleCnt="0"/>
      <dgm:spPr/>
    </dgm:pt>
    <dgm:pt modelId="{87228D00-C1BE-44FA-97CB-BA9283FDA0BB}" type="pres">
      <dgm:prSet presAssocID="{EBBCA356-CFE7-466D-9199-787FED20AC4B}" presName="Name17" presStyleLbl="parChTrans1D3" presStyleIdx="1" presStyleCnt="2"/>
      <dgm:spPr/>
    </dgm:pt>
    <dgm:pt modelId="{9A0ABAC3-0DCB-41D2-A449-BF36D90BC4B6}" type="pres">
      <dgm:prSet presAssocID="{8C90AB4A-2EB9-4526-95FF-B8EE2B02E627}" presName="hierRoot3" presStyleCnt="0"/>
      <dgm:spPr/>
    </dgm:pt>
    <dgm:pt modelId="{FB7580F0-07EA-40CA-AA47-1CFDA1379649}" type="pres">
      <dgm:prSet presAssocID="{8C90AB4A-2EB9-4526-95FF-B8EE2B02E627}" presName="composite3" presStyleCnt="0"/>
      <dgm:spPr/>
    </dgm:pt>
    <dgm:pt modelId="{2BB880F2-50D3-4CAB-A361-F9FA8E48FB19}" type="pres">
      <dgm:prSet presAssocID="{8C90AB4A-2EB9-4526-95FF-B8EE2B02E627}" presName="background3" presStyleLbl="node3" presStyleIdx="1" presStyleCnt="2"/>
      <dgm:spPr/>
    </dgm:pt>
    <dgm:pt modelId="{392B48E2-6D81-46E3-B956-D400688521EF}" type="pres">
      <dgm:prSet presAssocID="{8C90AB4A-2EB9-4526-95FF-B8EE2B02E627}" presName="text3" presStyleLbl="fgAcc3" presStyleIdx="1" presStyleCnt="2">
        <dgm:presLayoutVars>
          <dgm:chPref val="3"/>
        </dgm:presLayoutVars>
      </dgm:prSet>
      <dgm:spPr/>
    </dgm:pt>
    <dgm:pt modelId="{14FBCCA8-F512-4651-A0C8-77FDE1B88884}" type="pres">
      <dgm:prSet presAssocID="{8C90AB4A-2EB9-4526-95FF-B8EE2B02E627}" presName="hierChild4" presStyleCnt="0"/>
      <dgm:spPr/>
    </dgm:pt>
    <dgm:pt modelId="{207FC4CA-8780-4E5E-8D97-BEFE5186CCEC}" type="pres">
      <dgm:prSet presAssocID="{0170B886-25B4-4082-9DB1-D414D6963E8F}" presName="Name23" presStyleLbl="parChTrans1D4" presStyleIdx="6" presStyleCnt="12"/>
      <dgm:spPr/>
    </dgm:pt>
    <dgm:pt modelId="{CC41F632-CC47-4526-B354-9B9D1210C7F9}" type="pres">
      <dgm:prSet presAssocID="{1BC840A3-53E9-4CDE-9442-6336FA70B138}" presName="hierRoot4" presStyleCnt="0"/>
      <dgm:spPr/>
    </dgm:pt>
    <dgm:pt modelId="{34FA367D-48CF-45BD-8E0C-D93DCB0C523A}" type="pres">
      <dgm:prSet presAssocID="{1BC840A3-53E9-4CDE-9442-6336FA70B138}" presName="composite4" presStyleCnt="0"/>
      <dgm:spPr/>
    </dgm:pt>
    <dgm:pt modelId="{0FA8769B-A451-427F-8998-ACF4DC19CA94}" type="pres">
      <dgm:prSet presAssocID="{1BC840A3-53E9-4CDE-9442-6336FA70B138}" presName="background4" presStyleLbl="node4" presStyleIdx="6" presStyleCnt="12"/>
      <dgm:spPr/>
    </dgm:pt>
    <dgm:pt modelId="{CB6F9484-E194-436D-80D1-93DC426D38F3}" type="pres">
      <dgm:prSet presAssocID="{1BC840A3-53E9-4CDE-9442-6336FA70B138}" presName="text4" presStyleLbl="fgAcc4" presStyleIdx="6" presStyleCnt="12">
        <dgm:presLayoutVars>
          <dgm:chPref val="3"/>
        </dgm:presLayoutVars>
      </dgm:prSet>
      <dgm:spPr/>
    </dgm:pt>
    <dgm:pt modelId="{ACFC5CB7-36F4-4809-889D-3B01B9BB9210}" type="pres">
      <dgm:prSet presAssocID="{1BC840A3-53E9-4CDE-9442-6336FA70B138}" presName="hierChild5" presStyleCnt="0"/>
      <dgm:spPr/>
    </dgm:pt>
    <dgm:pt modelId="{A292ACD4-8ADA-4796-9F78-FA8A16BEAFD6}" type="pres">
      <dgm:prSet presAssocID="{DAEC7885-BB97-445E-AEA1-E05ADB361754}" presName="Name23" presStyleLbl="parChTrans1D4" presStyleIdx="7" presStyleCnt="12"/>
      <dgm:spPr/>
    </dgm:pt>
    <dgm:pt modelId="{484A37C0-9B36-442C-8726-43BAA27F81DC}" type="pres">
      <dgm:prSet presAssocID="{BF97905A-B22C-42F7-A21D-AFA62631CD76}" presName="hierRoot4" presStyleCnt="0"/>
      <dgm:spPr/>
    </dgm:pt>
    <dgm:pt modelId="{7F73B2E1-3048-4E54-8935-8FDCA66BAF7B}" type="pres">
      <dgm:prSet presAssocID="{BF97905A-B22C-42F7-A21D-AFA62631CD76}" presName="composite4" presStyleCnt="0"/>
      <dgm:spPr/>
    </dgm:pt>
    <dgm:pt modelId="{32E74592-44FC-4AF4-A6BF-6FE2FEB259C4}" type="pres">
      <dgm:prSet presAssocID="{BF97905A-B22C-42F7-A21D-AFA62631CD76}" presName="background4" presStyleLbl="node4" presStyleIdx="7" presStyleCnt="12"/>
      <dgm:spPr/>
    </dgm:pt>
    <dgm:pt modelId="{100A888E-92BB-407B-8CF4-024F8993343C}" type="pres">
      <dgm:prSet presAssocID="{BF97905A-B22C-42F7-A21D-AFA62631CD76}" presName="text4" presStyleLbl="fgAcc4" presStyleIdx="7" presStyleCnt="12">
        <dgm:presLayoutVars>
          <dgm:chPref val="3"/>
        </dgm:presLayoutVars>
      </dgm:prSet>
      <dgm:spPr/>
    </dgm:pt>
    <dgm:pt modelId="{00ECD731-801F-43F0-92BE-5B0F29094249}" type="pres">
      <dgm:prSet presAssocID="{BF97905A-B22C-42F7-A21D-AFA62631CD76}" presName="hierChild5" presStyleCnt="0"/>
      <dgm:spPr/>
    </dgm:pt>
    <dgm:pt modelId="{E59509C5-B422-4F00-AEB8-63BD2E8368ED}" type="pres">
      <dgm:prSet presAssocID="{CA980AA2-A6D7-4049-AD10-4C14B2EE7E07}" presName="Name23" presStyleLbl="parChTrans1D4" presStyleIdx="8" presStyleCnt="12"/>
      <dgm:spPr/>
    </dgm:pt>
    <dgm:pt modelId="{261E4DDF-A2C8-4790-BD19-298046B1D03F}" type="pres">
      <dgm:prSet presAssocID="{9E05B5B2-B63D-490A-973A-ED87283B7B42}" presName="hierRoot4" presStyleCnt="0"/>
      <dgm:spPr/>
    </dgm:pt>
    <dgm:pt modelId="{69F286FD-BF07-412B-A723-8332CFA9A3A0}" type="pres">
      <dgm:prSet presAssocID="{9E05B5B2-B63D-490A-973A-ED87283B7B42}" presName="composite4" presStyleCnt="0"/>
      <dgm:spPr/>
    </dgm:pt>
    <dgm:pt modelId="{D0E9452F-4997-4B10-BDF8-543DA669DCDB}" type="pres">
      <dgm:prSet presAssocID="{9E05B5B2-B63D-490A-973A-ED87283B7B42}" presName="background4" presStyleLbl="node4" presStyleIdx="8" presStyleCnt="12"/>
      <dgm:spPr/>
    </dgm:pt>
    <dgm:pt modelId="{2F1D1017-4FDB-4416-BDE5-ACAD1127A339}" type="pres">
      <dgm:prSet presAssocID="{9E05B5B2-B63D-490A-973A-ED87283B7B42}" presName="text4" presStyleLbl="fgAcc4" presStyleIdx="8" presStyleCnt="12">
        <dgm:presLayoutVars>
          <dgm:chPref val="3"/>
        </dgm:presLayoutVars>
      </dgm:prSet>
      <dgm:spPr/>
    </dgm:pt>
    <dgm:pt modelId="{BE5B62A9-31B8-4677-B815-C58F17759C76}" type="pres">
      <dgm:prSet presAssocID="{9E05B5B2-B63D-490A-973A-ED87283B7B42}" presName="hierChild5" presStyleCnt="0"/>
      <dgm:spPr/>
    </dgm:pt>
    <dgm:pt modelId="{A7D546E9-E2A6-4C99-ADB9-2E0A8C63C127}" type="pres">
      <dgm:prSet presAssocID="{3B3A5FEC-591C-4ED1-BEC0-F9F755DEBA11}" presName="Name23" presStyleLbl="parChTrans1D4" presStyleIdx="9" presStyleCnt="12"/>
      <dgm:spPr/>
    </dgm:pt>
    <dgm:pt modelId="{E666C571-6A6B-4456-8F2B-6D12B1D7D804}" type="pres">
      <dgm:prSet presAssocID="{9271AF22-64E9-4824-B0A3-CF31A01137C9}" presName="hierRoot4" presStyleCnt="0"/>
      <dgm:spPr/>
    </dgm:pt>
    <dgm:pt modelId="{CD3C7CF7-8314-4DFE-AE8B-3F1FC8B42373}" type="pres">
      <dgm:prSet presAssocID="{9271AF22-64E9-4824-B0A3-CF31A01137C9}" presName="composite4" presStyleCnt="0"/>
      <dgm:spPr/>
    </dgm:pt>
    <dgm:pt modelId="{4FA9245D-28D5-4971-9F47-37D16C859263}" type="pres">
      <dgm:prSet presAssocID="{9271AF22-64E9-4824-B0A3-CF31A01137C9}" presName="background4" presStyleLbl="node4" presStyleIdx="9" presStyleCnt="12"/>
      <dgm:spPr/>
    </dgm:pt>
    <dgm:pt modelId="{E4F00D56-31B8-4DC0-8436-6B9A34B73CC4}" type="pres">
      <dgm:prSet presAssocID="{9271AF22-64E9-4824-B0A3-CF31A01137C9}" presName="text4" presStyleLbl="fgAcc4" presStyleIdx="9" presStyleCnt="12">
        <dgm:presLayoutVars>
          <dgm:chPref val="3"/>
        </dgm:presLayoutVars>
      </dgm:prSet>
      <dgm:spPr/>
    </dgm:pt>
    <dgm:pt modelId="{D9E08F29-4DBF-46AA-BDA4-0C669628BF11}" type="pres">
      <dgm:prSet presAssocID="{9271AF22-64E9-4824-B0A3-CF31A01137C9}" presName="hierChild5" presStyleCnt="0"/>
      <dgm:spPr/>
    </dgm:pt>
    <dgm:pt modelId="{5E2479EC-2ED9-4AA5-B5EB-21186A805204}" type="pres">
      <dgm:prSet presAssocID="{2F5EB4B2-AD3D-4950-9285-D6C00A9B9B75}" presName="Name23" presStyleLbl="parChTrans1D4" presStyleIdx="10" presStyleCnt="12"/>
      <dgm:spPr/>
    </dgm:pt>
    <dgm:pt modelId="{D9902CBF-BBD0-4610-95CC-841C662467AD}" type="pres">
      <dgm:prSet presAssocID="{C41D5BAA-78E3-4F93-9D36-E8CE56266FC8}" presName="hierRoot4" presStyleCnt="0"/>
      <dgm:spPr/>
    </dgm:pt>
    <dgm:pt modelId="{675F8F86-7B8F-4C91-AA94-CD78D22FE35C}" type="pres">
      <dgm:prSet presAssocID="{C41D5BAA-78E3-4F93-9D36-E8CE56266FC8}" presName="composite4" presStyleCnt="0"/>
      <dgm:spPr/>
    </dgm:pt>
    <dgm:pt modelId="{929E3182-C0BE-4A7A-A432-11D1FDAD51B7}" type="pres">
      <dgm:prSet presAssocID="{C41D5BAA-78E3-4F93-9D36-E8CE56266FC8}" presName="background4" presStyleLbl="node4" presStyleIdx="10" presStyleCnt="12"/>
      <dgm:spPr/>
    </dgm:pt>
    <dgm:pt modelId="{3B3D832F-1593-4FA5-A851-78150317CFDE}" type="pres">
      <dgm:prSet presAssocID="{C41D5BAA-78E3-4F93-9D36-E8CE56266FC8}" presName="text4" presStyleLbl="fgAcc4" presStyleIdx="10" presStyleCnt="12">
        <dgm:presLayoutVars>
          <dgm:chPref val="3"/>
        </dgm:presLayoutVars>
      </dgm:prSet>
      <dgm:spPr/>
    </dgm:pt>
    <dgm:pt modelId="{2249EDEA-DAE9-4E7E-AFF5-F3D328CA7251}" type="pres">
      <dgm:prSet presAssocID="{C41D5BAA-78E3-4F93-9D36-E8CE56266FC8}" presName="hierChild5" presStyleCnt="0"/>
      <dgm:spPr/>
    </dgm:pt>
    <dgm:pt modelId="{A67031C2-6ACD-40CB-8BC4-7369AC50F7E6}" type="pres">
      <dgm:prSet presAssocID="{9EA70C58-BA6C-42F9-B0CE-B5E9C3B93E1F}" presName="Name23" presStyleLbl="parChTrans1D4" presStyleIdx="11" presStyleCnt="12"/>
      <dgm:spPr/>
    </dgm:pt>
    <dgm:pt modelId="{B21647CB-C00D-41F6-8AD2-1FAF7EF56112}" type="pres">
      <dgm:prSet presAssocID="{EF213D0D-71F9-49EC-B87C-62C8435D2CD2}" presName="hierRoot4" presStyleCnt="0"/>
      <dgm:spPr/>
    </dgm:pt>
    <dgm:pt modelId="{B15037FB-2557-47B0-B663-9E5B3ACBBC97}" type="pres">
      <dgm:prSet presAssocID="{EF213D0D-71F9-49EC-B87C-62C8435D2CD2}" presName="composite4" presStyleCnt="0"/>
      <dgm:spPr/>
    </dgm:pt>
    <dgm:pt modelId="{4D088BFB-F37F-488F-AB30-3DAF65085D5C}" type="pres">
      <dgm:prSet presAssocID="{EF213D0D-71F9-49EC-B87C-62C8435D2CD2}" presName="background4" presStyleLbl="node4" presStyleIdx="11" presStyleCnt="12"/>
      <dgm:spPr/>
    </dgm:pt>
    <dgm:pt modelId="{6197982D-44D9-4BBA-87DF-6AE73FC45169}" type="pres">
      <dgm:prSet presAssocID="{EF213D0D-71F9-49EC-B87C-62C8435D2CD2}" presName="text4" presStyleLbl="fgAcc4" presStyleIdx="11" presStyleCnt="12">
        <dgm:presLayoutVars>
          <dgm:chPref val="3"/>
        </dgm:presLayoutVars>
      </dgm:prSet>
      <dgm:spPr/>
    </dgm:pt>
    <dgm:pt modelId="{9C208EE7-2CB9-4DDF-B94B-55B245409931}" type="pres">
      <dgm:prSet presAssocID="{EF213D0D-71F9-49EC-B87C-62C8435D2CD2}" presName="hierChild5" presStyleCnt="0"/>
      <dgm:spPr/>
    </dgm:pt>
    <dgm:pt modelId="{5E82E35C-1986-4BA0-B8D8-708867FE7E73}" type="pres">
      <dgm:prSet presAssocID="{E6036FC0-079A-48F7-9A13-954F680C6623}" presName="Name10" presStyleLbl="parChTrans1D2" presStyleIdx="1" presStyleCnt="3"/>
      <dgm:spPr/>
    </dgm:pt>
    <dgm:pt modelId="{667EA2CC-5B51-4D06-AE8E-36E1991F5380}" type="pres">
      <dgm:prSet presAssocID="{BC560EAD-95F5-4228-B663-DBBBAE2D580E}" presName="hierRoot2" presStyleCnt="0"/>
      <dgm:spPr/>
    </dgm:pt>
    <dgm:pt modelId="{306A6A2D-FAB0-44AC-BA01-929AFF6B7556}" type="pres">
      <dgm:prSet presAssocID="{BC560EAD-95F5-4228-B663-DBBBAE2D580E}" presName="composite2" presStyleCnt="0"/>
      <dgm:spPr/>
    </dgm:pt>
    <dgm:pt modelId="{81DED373-E016-45EF-AAA6-A84EA6C5380A}" type="pres">
      <dgm:prSet presAssocID="{BC560EAD-95F5-4228-B663-DBBBAE2D580E}" presName="background2" presStyleLbl="node2" presStyleIdx="1" presStyleCnt="3"/>
      <dgm:spPr/>
    </dgm:pt>
    <dgm:pt modelId="{B981ACB5-5C4B-4C4D-8CBA-B5BD2C864244}" type="pres">
      <dgm:prSet presAssocID="{BC560EAD-95F5-4228-B663-DBBBAE2D580E}" presName="text2" presStyleLbl="fgAcc2" presStyleIdx="1" presStyleCnt="3">
        <dgm:presLayoutVars>
          <dgm:chPref val="3"/>
        </dgm:presLayoutVars>
      </dgm:prSet>
      <dgm:spPr/>
    </dgm:pt>
    <dgm:pt modelId="{D386CFF1-941A-4181-92AB-745A849EDC9F}" type="pres">
      <dgm:prSet presAssocID="{BC560EAD-95F5-4228-B663-DBBBAE2D580E}" presName="hierChild3" presStyleCnt="0"/>
      <dgm:spPr/>
    </dgm:pt>
    <dgm:pt modelId="{85DA1B14-9187-4C89-AFB4-07905568F136}" type="pres">
      <dgm:prSet presAssocID="{67084525-BB80-480F-8948-B71F01498A29}" presName="Name10" presStyleLbl="parChTrans1D2" presStyleIdx="2" presStyleCnt="3"/>
      <dgm:spPr/>
    </dgm:pt>
    <dgm:pt modelId="{75F89381-EE31-4D65-BB5D-B97F0005E21E}" type="pres">
      <dgm:prSet presAssocID="{918A2101-31B2-4CC0-B75D-17AE21552E76}" presName="hierRoot2" presStyleCnt="0"/>
      <dgm:spPr/>
    </dgm:pt>
    <dgm:pt modelId="{CC26BA92-BDAA-496E-B4FF-62C0D14F8C25}" type="pres">
      <dgm:prSet presAssocID="{918A2101-31B2-4CC0-B75D-17AE21552E76}" presName="composite2" presStyleCnt="0"/>
      <dgm:spPr/>
    </dgm:pt>
    <dgm:pt modelId="{742D911E-7355-4DD4-ACF1-4C92BEA1B60C}" type="pres">
      <dgm:prSet presAssocID="{918A2101-31B2-4CC0-B75D-17AE21552E76}" presName="background2" presStyleLbl="node2" presStyleIdx="2" presStyleCnt="3"/>
      <dgm:spPr/>
    </dgm:pt>
    <dgm:pt modelId="{74876AEC-363A-4568-BB20-654AAD80326D}" type="pres">
      <dgm:prSet presAssocID="{918A2101-31B2-4CC0-B75D-17AE21552E76}" presName="text2" presStyleLbl="fgAcc2" presStyleIdx="2" presStyleCnt="3">
        <dgm:presLayoutVars>
          <dgm:chPref val="3"/>
        </dgm:presLayoutVars>
      </dgm:prSet>
      <dgm:spPr/>
    </dgm:pt>
    <dgm:pt modelId="{25B89A93-0FDA-4F6F-9130-A4CD2FBC98F8}" type="pres">
      <dgm:prSet presAssocID="{918A2101-31B2-4CC0-B75D-17AE21552E76}" presName="hierChild3" presStyleCnt="0"/>
      <dgm:spPr/>
    </dgm:pt>
  </dgm:ptLst>
  <dgm:cxnLst>
    <dgm:cxn modelId="{54C61507-38E8-4434-922E-9583E6B8E176}" srcId="{A46BF3E9-1B07-49BA-AFED-F7A6BC76AE22}" destId="{1C6D0DAC-73E5-4E63-851D-379686272F8E}" srcOrd="0" destOrd="0" parTransId="{35C8C8D6-FD3F-432E-A219-13780DF52164}" sibTransId="{F3C76495-D5F3-46C7-860B-C401DC48660A}"/>
    <dgm:cxn modelId="{7C8F3908-027E-4B53-A5EA-A05AE8DF4FD2}" type="presOf" srcId="{E6036FC0-079A-48F7-9A13-954F680C6623}" destId="{5E82E35C-1986-4BA0-B8D8-708867FE7E73}" srcOrd="0" destOrd="0" presId="urn:microsoft.com/office/officeart/2005/8/layout/hierarchy1"/>
    <dgm:cxn modelId="{69A05E08-2F3A-4C40-ADB2-CA32E32B895D}" srcId="{C41D5BAA-78E3-4F93-9D36-E8CE56266FC8}" destId="{EF213D0D-71F9-49EC-B87C-62C8435D2CD2}" srcOrd="0" destOrd="0" parTransId="{9EA70C58-BA6C-42F9-B0CE-B5E9C3B93E1F}" sibTransId="{3F1437B9-E31C-47BA-A0D9-A8E5B94CE3F9}"/>
    <dgm:cxn modelId="{3443CC0F-F008-4727-8F4A-DADE3D2CE186}" srcId="{C0C0CECC-EDC7-4FCA-B9A5-980CB785D05A}" destId="{8C10F316-707A-4753-B1A8-B658F3DA8C9F}" srcOrd="0" destOrd="0" parTransId="{0BEDE501-B7C9-43C9-A65F-D2DAF2B0C18F}" sibTransId="{B9E0F651-CDA6-4AA3-95B5-08B9884F5030}"/>
    <dgm:cxn modelId="{23CD4C14-76E1-4EE1-A4A3-47CC64471708}" type="presOf" srcId="{23207B6D-2859-4C6D-9C79-8D9E65D23079}" destId="{6DE88B8F-AFF5-434D-9CA8-DC28AF70E9E7}" srcOrd="0" destOrd="0" presId="urn:microsoft.com/office/officeart/2005/8/layout/hierarchy1"/>
    <dgm:cxn modelId="{5C7C9F16-577F-4346-8C29-BF1747D54382}" srcId="{1C6D0DAC-73E5-4E63-851D-379686272F8E}" destId="{7E2D9F34-295F-4FF3-8120-78C345BFA26F}" srcOrd="1" destOrd="0" parTransId="{93C6BF90-9393-4282-93A0-2A28573AC16F}" sibTransId="{C3FAED91-5182-42A5-866E-F3CC13A0B63F}"/>
    <dgm:cxn modelId="{338D6C18-E7C8-4E42-AE4E-AFD3174DEB62}" srcId="{8C90AB4A-2EB9-4526-95FF-B8EE2B02E627}" destId="{C41D5BAA-78E3-4F93-9D36-E8CE56266FC8}" srcOrd="1" destOrd="0" parTransId="{2F5EB4B2-AD3D-4950-9285-D6C00A9B9B75}" sibTransId="{EAD0814D-93C8-4C70-B0C7-E6DB8793C90D}"/>
    <dgm:cxn modelId="{C2CAB725-15A6-440C-A96C-B2D44E2D7E96}" type="presOf" srcId="{3B3A5FEC-591C-4ED1-BEC0-F9F755DEBA11}" destId="{A7D546E9-E2A6-4C99-ADB9-2E0A8C63C127}" srcOrd="0" destOrd="0" presId="urn:microsoft.com/office/officeart/2005/8/layout/hierarchy1"/>
    <dgm:cxn modelId="{A832FC26-DDD1-4F68-A5A0-B9C1F9DE2E84}" srcId="{E1CCFCFF-18FA-420D-9B35-F9034D6F2836}" destId="{C0C0CECC-EDC7-4FCA-B9A5-980CB785D05A}" srcOrd="0" destOrd="0" parTransId="{89C59100-604D-4FF8-BE29-15625FCBF014}" sibTransId="{D410F7E7-B46A-4C2D-941A-CC2327483DBD}"/>
    <dgm:cxn modelId="{D0314B29-E397-4AE2-86DB-B9DFF2CAD03E}" type="presOf" srcId="{8C10F316-707A-4753-B1A8-B658F3DA8C9F}" destId="{86571CED-5AB8-4003-8314-9CE472DC74A6}" srcOrd="0" destOrd="0" presId="urn:microsoft.com/office/officeart/2005/8/layout/hierarchy1"/>
    <dgm:cxn modelId="{9CD5842F-B6B7-4548-81CB-4B0C9394729C}" type="presOf" srcId="{BC560EAD-95F5-4228-B663-DBBBAE2D580E}" destId="{B981ACB5-5C4B-4C4D-8CBA-B5BD2C864244}" srcOrd="0" destOrd="0" presId="urn:microsoft.com/office/officeart/2005/8/layout/hierarchy1"/>
    <dgm:cxn modelId="{827F2734-38D0-4C20-BA16-C6634AD45DBA}" type="presOf" srcId="{BF97905A-B22C-42F7-A21D-AFA62631CD76}" destId="{100A888E-92BB-407B-8CF4-024F8993343C}" srcOrd="0" destOrd="0" presId="urn:microsoft.com/office/officeart/2005/8/layout/hierarchy1"/>
    <dgm:cxn modelId="{ED20715E-4317-4A1A-8230-7A45790AF12A}" srcId="{DF113FF0-CF82-4BA2-9FED-4A959486F1D9}" destId="{A46BF3E9-1B07-49BA-AFED-F7A6BC76AE22}" srcOrd="0" destOrd="0" parTransId="{30FE205E-CA4F-475A-88F4-0C42A3D4F97B}" sibTransId="{6D4CDF4C-37CA-4E09-AB6E-38EF535CA568}"/>
    <dgm:cxn modelId="{43656941-BCB1-40A5-A51C-C9BB73EEB22C}" type="presOf" srcId="{9EA70C58-BA6C-42F9-B0CE-B5E9C3B93E1F}" destId="{A67031C2-6ACD-40CB-8BC4-7369AC50F7E6}" srcOrd="0" destOrd="0" presId="urn:microsoft.com/office/officeart/2005/8/layout/hierarchy1"/>
    <dgm:cxn modelId="{20774942-87F8-4793-8856-5BE160C70FB8}" type="presOf" srcId="{918A2101-31B2-4CC0-B75D-17AE21552E76}" destId="{74876AEC-363A-4568-BB20-654AAD80326D}" srcOrd="0" destOrd="0" presId="urn:microsoft.com/office/officeart/2005/8/layout/hierarchy1"/>
    <dgm:cxn modelId="{D32D4A66-C8CA-49BB-92BB-F6E69CAFD2EF}" type="presOf" srcId="{DAEC7885-BB97-445E-AEA1-E05ADB361754}" destId="{A292ACD4-8ADA-4796-9F78-FA8A16BEAFD6}" srcOrd="0" destOrd="0" presId="urn:microsoft.com/office/officeart/2005/8/layout/hierarchy1"/>
    <dgm:cxn modelId="{55BFA546-20B6-47FC-8A45-FD974765B149}" type="presOf" srcId="{DF113FF0-CF82-4BA2-9FED-4A959486F1D9}" destId="{89E99AC4-C6AB-4187-9D99-793C39408A15}" srcOrd="0" destOrd="0" presId="urn:microsoft.com/office/officeart/2005/8/layout/hierarchy1"/>
    <dgm:cxn modelId="{E9A50547-D82B-4D67-B18E-2219BA165E9D}" type="presOf" srcId="{1634C0EE-678C-4348-B0F9-A4843BF48250}" destId="{F94822F2-FE85-4809-B053-8C10970A751E}" srcOrd="0" destOrd="0" presId="urn:microsoft.com/office/officeart/2005/8/layout/hierarchy1"/>
    <dgm:cxn modelId="{345B9E4C-749A-45F9-988F-2484FFC357F6}" type="presOf" srcId="{0A58961E-694C-4892-8433-F66E91E2195D}" destId="{765DDAA2-7596-460B-87DD-8D3CECD1767C}" srcOrd="0" destOrd="0" presId="urn:microsoft.com/office/officeart/2005/8/layout/hierarchy1"/>
    <dgm:cxn modelId="{C372916D-BBE8-4E36-B3A5-4D6DAE0EFAEA}" type="presOf" srcId="{1BC840A3-53E9-4CDE-9442-6336FA70B138}" destId="{CB6F9484-E194-436D-80D1-93DC426D38F3}" srcOrd="0" destOrd="0" presId="urn:microsoft.com/office/officeart/2005/8/layout/hierarchy1"/>
    <dgm:cxn modelId="{D30CBD6F-8D82-4266-B6DF-E0742595BC57}" type="presOf" srcId="{35C8C8D6-FD3F-432E-A219-13780DF52164}" destId="{2B7E445C-C9B2-4D19-A491-820F2521DB9C}" srcOrd="0" destOrd="0" presId="urn:microsoft.com/office/officeart/2005/8/layout/hierarchy1"/>
    <dgm:cxn modelId="{E7825572-85E2-40B0-A671-A2C1EB90B479}" type="presOf" srcId="{0170B886-25B4-4082-9DB1-D414D6963E8F}" destId="{207FC4CA-8780-4E5E-8D97-BEFE5186CCEC}" srcOrd="0" destOrd="0" presId="urn:microsoft.com/office/officeart/2005/8/layout/hierarchy1"/>
    <dgm:cxn modelId="{62508253-82A4-4B2E-A3F2-523AC9D7D7E6}" type="presOf" srcId="{8C90AB4A-2EB9-4526-95FF-B8EE2B02E627}" destId="{392B48E2-6D81-46E3-B956-D400688521EF}" srcOrd="0" destOrd="0" presId="urn:microsoft.com/office/officeart/2005/8/layout/hierarchy1"/>
    <dgm:cxn modelId="{2276EB75-3197-447D-8251-A3D206E40F3F}" srcId="{7E2D9F34-295F-4FF3-8120-78C345BFA26F}" destId="{81460AF4-EC17-456C-A717-C6264496F04A}" srcOrd="0" destOrd="0" parTransId="{D71DF771-293D-4B7C-9624-54DC39426914}" sibTransId="{B5BB4EA9-BDD0-464A-90C7-F048EEF673DF}"/>
    <dgm:cxn modelId="{CC8B9059-E8A7-4356-8892-191347A95F52}" type="presOf" srcId="{C0C0CECC-EDC7-4FCA-B9A5-980CB785D05A}" destId="{ADEDCAE7-D0D1-4292-B9AC-9190666D71E1}" srcOrd="0" destOrd="0" presId="urn:microsoft.com/office/officeart/2005/8/layout/hierarchy1"/>
    <dgm:cxn modelId="{B9BA555A-09B9-4716-A108-1E166BA89519}" type="presOf" srcId="{1C6D0DAC-73E5-4E63-851D-379686272F8E}" destId="{E7BD3BD0-ED70-4DDE-8130-2EF7B8357B05}" srcOrd="0" destOrd="0" presId="urn:microsoft.com/office/officeart/2005/8/layout/hierarchy1"/>
    <dgm:cxn modelId="{043E9A7A-314F-40BB-A62A-72EB92C76FB4}" srcId="{8C90AB4A-2EB9-4526-95FF-B8EE2B02E627}" destId="{1BC840A3-53E9-4CDE-9442-6336FA70B138}" srcOrd="0" destOrd="0" parTransId="{0170B886-25B4-4082-9DB1-D414D6963E8F}" sibTransId="{652FD772-D2C0-4A13-A566-062A638F7EC6}"/>
    <dgm:cxn modelId="{B1013480-5B27-41EE-A5EF-B06396CCA9B7}" type="presOf" srcId="{89C59100-604D-4FF8-BE29-15625FCBF014}" destId="{BC5C6457-D273-43E3-B872-1E87BA534C5E}" srcOrd="0" destOrd="0" presId="urn:microsoft.com/office/officeart/2005/8/layout/hierarchy1"/>
    <dgm:cxn modelId="{5B4BED91-7403-4332-A8CC-67449BFBEB5B}" type="presOf" srcId="{0BEDE501-B7C9-43C9-A65F-D2DAF2B0C18F}" destId="{4628FBA9-171C-407C-AC71-26FE4BD8EF75}" srcOrd="0" destOrd="0" presId="urn:microsoft.com/office/officeart/2005/8/layout/hierarchy1"/>
    <dgm:cxn modelId="{8F0EB395-4639-42F7-B4BF-ACBB42BED0E7}" srcId="{A46BF3E9-1B07-49BA-AFED-F7A6BC76AE22}" destId="{8C90AB4A-2EB9-4526-95FF-B8EE2B02E627}" srcOrd="1" destOrd="0" parTransId="{EBBCA356-CFE7-466D-9199-787FED20AC4B}" sibTransId="{81C7A718-54D4-4825-93E0-366CB518D42F}"/>
    <dgm:cxn modelId="{7F4AD895-F1B0-40E7-90E6-340781A25B6B}" srcId="{742DCDED-55D0-474E-A855-72E6E027A9C1}" destId="{DF113FF0-CF82-4BA2-9FED-4A959486F1D9}" srcOrd="0" destOrd="0" parTransId="{EEB3D2AF-050B-4C68-BF12-C01826AE28DC}" sibTransId="{5C7067B8-A8F2-4F6B-8E85-59F4BEEC8341}"/>
    <dgm:cxn modelId="{92EE3B96-C8E0-4C4C-B30C-A9F70C3848E1}" srcId="{DF113FF0-CF82-4BA2-9FED-4A959486F1D9}" destId="{918A2101-31B2-4CC0-B75D-17AE21552E76}" srcOrd="2" destOrd="0" parTransId="{67084525-BB80-480F-8948-B71F01498A29}" sibTransId="{497279D0-F834-4A58-BB35-17E0149DAAE4}"/>
    <dgm:cxn modelId="{08A6949B-D4BA-42DF-9F5B-1789A2C0221A}" type="presOf" srcId="{2F5EB4B2-AD3D-4950-9285-D6C00A9B9B75}" destId="{5E2479EC-2ED9-4AA5-B5EB-21186A805204}" srcOrd="0" destOrd="0" presId="urn:microsoft.com/office/officeart/2005/8/layout/hierarchy1"/>
    <dgm:cxn modelId="{E2B6199C-C1EC-4DEB-A833-9A49C790E94A}" srcId="{BF97905A-B22C-42F7-A21D-AFA62631CD76}" destId="{9E05B5B2-B63D-490A-973A-ED87283B7B42}" srcOrd="0" destOrd="0" parTransId="{CA980AA2-A6D7-4049-AD10-4C14B2EE7E07}" sibTransId="{BDCF3620-E6E8-48CC-864E-AB517FB53699}"/>
    <dgm:cxn modelId="{3D88AD9F-E342-4192-88AE-E4C120DD6A76}" type="presOf" srcId="{81460AF4-EC17-456C-A717-C6264496F04A}" destId="{5FE1F132-A793-466D-915D-2ED16DEE7F7B}" srcOrd="0" destOrd="0" presId="urn:microsoft.com/office/officeart/2005/8/layout/hierarchy1"/>
    <dgm:cxn modelId="{AE245EAD-F44B-4B0A-B4BD-CA59DF275BBB}" type="presOf" srcId="{9E05B5B2-B63D-490A-973A-ED87283B7B42}" destId="{2F1D1017-4FDB-4416-BDE5-ACAD1127A339}" srcOrd="0" destOrd="0" presId="urn:microsoft.com/office/officeart/2005/8/layout/hierarchy1"/>
    <dgm:cxn modelId="{167EAAB7-73DD-4003-8F24-8AAB99B17285}" type="presOf" srcId="{93C6BF90-9393-4282-93A0-2A28573AC16F}" destId="{A182C4F2-C29B-473C-A0B5-E08D06CD5C86}" srcOrd="0" destOrd="0" presId="urn:microsoft.com/office/officeart/2005/8/layout/hierarchy1"/>
    <dgm:cxn modelId="{812857BF-1F22-4505-A1CC-9B19BA05A757}" type="presOf" srcId="{742DCDED-55D0-474E-A855-72E6E027A9C1}" destId="{AC99E1FD-6A0B-4AF5-9158-C259C917D994}" srcOrd="0" destOrd="0" presId="urn:microsoft.com/office/officeart/2005/8/layout/hierarchy1"/>
    <dgm:cxn modelId="{1EF29FC2-0FF4-4532-B52B-8A114F7AF718}" type="presOf" srcId="{CA980AA2-A6D7-4049-AD10-4C14B2EE7E07}" destId="{E59509C5-B422-4F00-AEB8-63BD2E8368ED}" srcOrd="0" destOrd="0" presId="urn:microsoft.com/office/officeart/2005/8/layout/hierarchy1"/>
    <dgm:cxn modelId="{3E397CC7-DDE6-4FF0-99B3-B3518C49A61E}" srcId="{DF113FF0-CF82-4BA2-9FED-4A959486F1D9}" destId="{BC560EAD-95F5-4228-B663-DBBBAE2D580E}" srcOrd="1" destOrd="0" parTransId="{E6036FC0-079A-48F7-9A13-954F680C6623}" sibTransId="{024F008C-5EE8-4A3C-937F-965E9C0018AB}"/>
    <dgm:cxn modelId="{CB2D89C7-89AF-41E7-864C-F4F1AF4BF363}" type="presOf" srcId="{EF213D0D-71F9-49EC-B87C-62C8435D2CD2}" destId="{6197982D-44D9-4BBA-87DF-6AE73FC45169}" srcOrd="0" destOrd="0" presId="urn:microsoft.com/office/officeart/2005/8/layout/hierarchy1"/>
    <dgm:cxn modelId="{F897E4D6-7CCA-4021-B9E6-12A297473FAD}" type="presOf" srcId="{67084525-BB80-480F-8948-B71F01498A29}" destId="{85DA1B14-9187-4C89-AFB4-07905568F136}" srcOrd="0" destOrd="0" presId="urn:microsoft.com/office/officeart/2005/8/layout/hierarchy1"/>
    <dgm:cxn modelId="{547375DB-F8D8-45B3-927D-85A1264FF6A5}" type="presOf" srcId="{9271AF22-64E9-4824-B0A3-CF31A01137C9}" destId="{E4F00D56-31B8-4DC0-8436-6B9A34B73CC4}" srcOrd="0" destOrd="0" presId="urn:microsoft.com/office/officeart/2005/8/layout/hierarchy1"/>
    <dgm:cxn modelId="{8961C6DB-9CDB-4C35-AF85-229E9578D589}" srcId="{1C6D0DAC-73E5-4E63-851D-379686272F8E}" destId="{E1CCFCFF-18FA-420D-9B35-F9034D6F2836}" srcOrd="0" destOrd="0" parTransId="{0A58961E-694C-4892-8433-F66E91E2195D}" sibTransId="{4EFD247A-6C2B-45AC-B8C7-5C2F2531BF13}"/>
    <dgm:cxn modelId="{3DFB99DC-FA18-4941-8E58-3660FEE707DC}" type="presOf" srcId="{C41D5BAA-78E3-4F93-9D36-E8CE56266FC8}" destId="{3B3D832F-1593-4FA5-A851-78150317CFDE}" srcOrd="0" destOrd="0" presId="urn:microsoft.com/office/officeart/2005/8/layout/hierarchy1"/>
    <dgm:cxn modelId="{7BF061E1-B830-4AC4-BB84-F7C9F64BBAEA}" srcId="{1BC840A3-53E9-4CDE-9442-6336FA70B138}" destId="{BF97905A-B22C-42F7-A21D-AFA62631CD76}" srcOrd="0" destOrd="0" parTransId="{DAEC7885-BB97-445E-AEA1-E05ADB361754}" sibTransId="{FB7A5BE2-3E0C-4539-B82F-469FA5C159A4}"/>
    <dgm:cxn modelId="{61C0DDE7-08D0-4605-A44E-AB7445BB8232}" type="presOf" srcId="{EBBCA356-CFE7-466D-9199-787FED20AC4B}" destId="{87228D00-C1BE-44FA-97CB-BA9283FDA0BB}" srcOrd="0" destOrd="0" presId="urn:microsoft.com/office/officeart/2005/8/layout/hierarchy1"/>
    <dgm:cxn modelId="{A87AAEEC-902E-4864-9220-781E41029107}" srcId="{E1CCFCFF-18FA-420D-9B35-F9034D6F2836}" destId="{23207B6D-2859-4C6D-9C79-8D9E65D23079}" srcOrd="1" destOrd="0" parTransId="{1634C0EE-678C-4348-B0F9-A4843BF48250}" sibTransId="{87CD6E54-46B4-4F72-A800-F3DFE485415C}"/>
    <dgm:cxn modelId="{12D0CFED-98E8-41C3-BA43-1593D7B29955}" type="presOf" srcId="{30FE205E-CA4F-475A-88F4-0C42A3D4F97B}" destId="{FC9E02A2-5D7E-43DA-A8BE-7C4E66586223}" srcOrd="0" destOrd="0" presId="urn:microsoft.com/office/officeart/2005/8/layout/hierarchy1"/>
    <dgm:cxn modelId="{63334BF1-2EDF-4998-9EA2-59A8FE5390C6}" type="presOf" srcId="{D71DF771-293D-4B7C-9624-54DC39426914}" destId="{3F4335A0-604C-4E57-9077-94AD8595B6C0}" srcOrd="0" destOrd="0" presId="urn:microsoft.com/office/officeart/2005/8/layout/hierarchy1"/>
    <dgm:cxn modelId="{2F8858F2-E9C8-4A69-A81D-C377A513F71C}" type="presOf" srcId="{A46BF3E9-1B07-49BA-AFED-F7A6BC76AE22}" destId="{CB05FF39-66AC-4160-8571-642CBBFD48E6}" srcOrd="0" destOrd="0" presId="urn:microsoft.com/office/officeart/2005/8/layout/hierarchy1"/>
    <dgm:cxn modelId="{71B7D0F3-89BE-49D1-8A1A-03BB58441B4F}" type="presOf" srcId="{7E2D9F34-295F-4FF3-8120-78C345BFA26F}" destId="{0B3757E2-F326-4FB1-BB8E-F52187151B8B}" srcOrd="0" destOrd="0" presId="urn:microsoft.com/office/officeart/2005/8/layout/hierarchy1"/>
    <dgm:cxn modelId="{5EFB98F9-8178-4BC2-A22B-E18336B8F147}" type="presOf" srcId="{E1CCFCFF-18FA-420D-9B35-F9034D6F2836}" destId="{5BD75FBB-BB40-4B31-A19F-5746410768A6}" srcOrd="0" destOrd="0" presId="urn:microsoft.com/office/officeart/2005/8/layout/hierarchy1"/>
    <dgm:cxn modelId="{E8F6F7FC-B361-4D6C-A886-BE63D53A29E4}" srcId="{1BC840A3-53E9-4CDE-9442-6336FA70B138}" destId="{9271AF22-64E9-4824-B0A3-CF31A01137C9}" srcOrd="1" destOrd="0" parTransId="{3B3A5FEC-591C-4ED1-BEC0-F9F755DEBA11}" sibTransId="{667C59BC-7F08-4BBD-B9B2-94EEBB9B59E9}"/>
    <dgm:cxn modelId="{2160982D-4DB6-4110-8929-1C08A6CFF841}" type="presParOf" srcId="{AC99E1FD-6A0B-4AF5-9158-C259C917D994}" destId="{DC0E1836-29E6-4475-8DDB-4CAB9A49C97F}" srcOrd="0" destOrd="0" presId="urn:microsoft.com/office/officeart/2005/8/layout/hierarchy1"/>
    <dgm:cxn modelId="{3A885E38-C37A-495C-8A1A-0C6E6BD9297B}" type="presParOf" srcId="{DC0E1836-29E6-4475-8DDB-4CAB9A49C97F}" destId="{2C5386D6-D038-45D5-8A05-C0210594AC01}" srcOrd="0" destOrd="0" presId="urn:microsoft.com/office/officeart/2005/8/layout/hierarchy1"/>
    <dgm:cxn modelId="{FA062203-5597-481F-BBC5-9840388C335B}" type="presParOf" srcId="{2C5386D6-D038-45D5-8A05-C0210594AC01}" destId="{29C205EC-7FF1-489A-B947-D0D76DDFB409}" srcOrd="0" destOrd="0" presId="urn:microsoft.com/office/officeart/2005/8/layout/hierarchy1"/>
    <dgm:cxn modelId="{854ABAD0-20B2-4017-A8C2-C7352A10C559}" type="presParOf" srcId="{2C5386D6-D038-45D5-8A05-C0210594AC01}" destId="{89E99AC4-C6AB-4187-9D99-793C39408A15}" srcOrd="1" destOrd="0" presId="urn:microsoft.com/office/officeart/2005/8/layout/hierarchy1"/>
    <dgm:cxn modelId="{190F2322-4976-4EFF-87FE-818766BF014E}" type="presParOf" srcId="{DC0E1836-29E6-4475-8DDB-4CAB9A49C97F}" destId="{F5D9B250-1C5C-4E25-92AC-6B27BA40F43D}" srcOrd="1" destOrd="0" presId="urn:microsoft.com/office/officeart/2005/8/layout/hierarchy1"/>
    <dgm:cxn modelId="{8DD88F8C-AA56-4D36-AA0B-ADC63682F148}" type="presParOf" srcId="{F5D9B250-1C5C-4E25-92AC-6B27BA40F43D}" destId="{FC9E02A2-5D7E-43DA-A8BE-7C4E66586223}" srcOrd="0" destOrd="0" presId="urn:microsoft.com/office/officeart/2005/8/layout/hierarchy1"/>
    <dgm:cxn modelId="{81A34F1D-4081-4213-A43C-A89CAD1081B6}" type="presParOf" srcId="{F5D9B250-1C5C-4E25-92AC-6B27BA40F43D}" destId="{C7E3CC19-E6B7-4FDA-8772-556D471A420F}" srcOrd="1" destOrd="0" presId="urn:microsoft.com/office/officeart/2005/8/layout/hierarchy1"/>
    <dgm:cxn modelId="{C01DA2EB-4ED5-49C5-AFD6-DC4CEFE659E7}" type="presParOf" srcId="{C7E3CC19-E6B7-4FDA-8772-556D471A420F}" destId="{02D13904-F25F-49C4-9471-1EB88F8E0957}" srcOrd="0" destOrd="0" presId="urn:microsoft.com/office/officeart/2005/8/layout/hierarchy1"/>
    <dgm:cxn modelId="{28DF1F08-828B-4B36-A421-B40C16B18E33}" type="presParOf" srcId="{02D13904-F25F-49C4-9471-1EB88F8E0957}" destId="{570531F7-A2DC-4AE0-82CA-D1909989D326}" srcOrd="0" destOrd="0" presId="urn:microsoft.com/office/officeart/2005/8/layout/hierarchy1"/>
    <dgm:cxn modelId="{287AF322-0A8E-49BB-BE64-58F809B62096}" type="presParOf" srcId="{02D13904-F25F-49C4-9471-1EB88F8E0957}" destId="{CB05FF39-66AC-4160-8571-642CBBFD48E6}" srcOrd="1" destOrd="0" presId="urn:microsoft.com/office/officeart/2005/8/layout/hierarchy1"/>
    <dgm:cxn modelId="{98B88AEC-0CAD-451E-B089-BA9D9A07BFD0}" type="presParOf" srcId="{C7E3CC19-E6B7-4FDA-8772-556D471A420F}" destId="{2DEF2FEE-C714-4411-8FD5-B8FB59A8EBB7}" srcOrd="1" destOrd="0" presId="urn:microsoft.com/office/officeart/2005/8/layout/hierarchy1"/>
    <dgm:cxn modelId="{A69957DE-75F6-4922-BA45-8FA9330F36CD}" type="presParOf" srcId="{2DEF2FEE-C714-4411-8FD5-B8FB59A8EBB7}" destId="{2B7E445C-C9B2-4D19-A491-820F2521DB9C}" srcOrd="0" destOrd="0" presId="urn:microsoft.com/office/officeart/2005/8/layout/hierarchy1"/>
    <dgm:cxn modelId="{FDC93312-1740-40A4-A6C7-530B5574D771}" type="presParOf" srcId="{2DEF2FEE-C714-4411-8FD5-B8FB59A8EBB7}" destId="{444494AA-06D0-4EE1-B359-5E298C8D1CD1}" srcOrd="1" destOrd="0" presId="urn:microsoft.com/office/officeart/2005/8/layout/hierarchy1"/>
    <dgm:cxn modelId="{53DBE658-7A1B-40E0-8668-53F9D48DB773}" type="presParOf" srcId="{444494AA-06D0-4EE1-B359-5E298C8D1CD1}" destId="{6CCE4D56-A55B-49AE-A292-381F7469BDA5}" srcOrd="0" destOrd="0" presId="urn:microsoft.com/office/officeart/2005/8/layout/hierarchy1"/>
    <dgm:cxn modelId="{E068625E-FC6E-4476-8FF8-DDB202241EDE}" type="presParOf" srcId="{6CCE4D56-A55B-49AE-A292-381F7469BDA5}" destId="{67B58ECB-F896-48A5-AC83-80499890513D}" srcOrd="0" destOrd="0" presId="urn:microsoft.com/office/officeart/2005/8/layout/hierarchy1"/>
    <dgm:cxn modelId="{567C6D72-B8DA-439A-A2E4-BE88594161FE}" type="presParOf" srcId="{6CCE4D56-A55B-49AE-A292-381F7469BDA5}" destId="{E7BD3BD0-ED70-4DDE-8130-2EF7B8357B05}" srcOrd="1" destOrd="0" presId="urn:microsoft.com/office/officeart/2005/8/layout/hierarchy1"/>
    <dgm:cxn modelId="{06599958-EA31-42ED-A610-BA28400D87A9}" type="presParOf" srcId="{444494AA-06D0-4EE1-B359-5E298C8D1CD1}" destId="{47EAD253-E142-4D73-B278-977F9BAA5ACF}" srcOrd="1" destOrd="0" presId="urn:microsoft.com/office/officeart/2005/8/layout/hierarchy1"/>
    <dgm:cxn modelId="{5E06CC87-0EA2-410C-BE01-79A598090BB2}" type="presParOf" srcId="{47EAD253-E142-4D73-B278-977F9BAA5ACF}" destId="{765DDAA2-7596-460B-87DD-8D3CECD1767C}" srcOrd="0" destOrd="0" presId="urn:microsoft.com/office/officeart/2005/8/layout/hierarchy1"/>
    <dgm:cxn modelId="{028461EF-01A6-4ABA-A8C0-8CEA05F8D560}" type="presParOf" srcId="{47EAD253-E142-4D73-B278-977F9BAA5ACF}" destId="{EF396504-63FD-4F9A-A1CD-04189D7F21BE}" srcOrd="1" destOrd="0" presId="urn:microsoft.com/office/officeart/2005/8/layout/hierarchy1"/>
    <dgm:cxn modelId="{CE2A920F-43A5-40D4-9856-C79E66F2AAE0}" type="presParOf" srcId="{EF396504-63FD-4F9A-A1CD-04189D7F21BE}" destId="{731072E3-EE27-43AC-A7C8-ECF9B0D0C8F4}" srcOrd="0" destOrd="0" presId="urn:microsoft.com/office/officeart/2005/8/layout/hierarchy1"/>
    <dgm:cxn modelId="{E76AF655-F535-48BF-9E5C-3D9898777837}" type="presParOf" srcId="{731072E3-EE27-43AC-A7C8-ECF9B0D0C8F4}" destId="{1EF2BE56-2C81-4DBE-8DAD-F95131F14F2A}" srcOrd="0" destOrd="0" presId="urn:microsoft.com/office/officeart/2005/8/layout/hierarchy1"/>
    <dgm:cxn modelId="{7E5234F3-E3AA-48B8-967C-FDC8368EAF9F}" type="presParOf" srcId="{731072E3-EE27-43AC-A7C8-ECF9B0D0C8F4}" destId="{5BD75FBB-BB40-4B31-A19F-5746410768A6}" srcOrd="1" destOrd="0" presId="urn:microsoft.com/office/officeart/2005/8/layout/hierarchy1"/>
    <dgm:cxn modelId="{F7DD1EF5-7D17-48A2-BDDB-724BAE51DAA8}" type="presParOf" srcId="{EF396504-63FD-4F9A-A1CD-04189D7F21BE}" destId="{A7DB4B08-59E3-4A40-AA8B-32D95021339B}" srcOrd="1" destOrd="0" presId="urn:microsoft.com/office/officeart/2005/8/layout/hierarchy1"/>
    <dgm:cxn modelId="{760C46E4-9CCA-4532-92BC-E42BA1E27B20}" type="presParOf" srcId="{A7DB4B08-59E3-4A40-AA8B-32D95021339B}" destId="{BC5C6457-D273-43E3-B872-1E87BA534C5E}" srcOrd="0" destOrd="0" presId="urn:microsoft.com/office/officeart/2005/8/layout/hierarchy1"/>
    <dgm:cxn modelId="{F7157C17-03DC-4067-89AD-AF61989838A9}" type="presParOf" srcId="{A7DB4B08-59E3-4A40-AA8B-32D95021339B}" destId="{E7CE3DE4-F811-4C68-9870-7F03E3588E68}" srcOrd="1" destOrd="0" presId="urn:microsoft.com/office/officeart/2005/8/layout/hierarchy1"/>
    <dgm:cxn modelId="{721419E5-1FC9-45EF-B3FA-69CBDAED2E4B}" type="presParOf" srcId="{E7CE3DE4-F811-4C68-9870-7F03E3588E68}" destId="{05C426B6-9A30-4E37-90DC-8400CCBADE27}" srcOrd="0" destOrd="0" presId="urn:microsoft.com/office/officeart/2005/8/layout/hierarchy1"/>
    <dgm:cxn modelId="{53FB73CE-6F98-4848-93FF-CF881963881D}" type="presParOf" srcId="{05C426B6-9A30-4E37-90DC-8400CCBADE27}" destId="{943C92EB-6657-4FAD-ACA4-32CA17F4A376}" srcOrd="0" destOrd="0" presId="urn:microsoft.com/office/officeart/2005/8/layout/hierarchy1"/>
    <dgm:cxn modelId="{EF0C2A98-0130-4906-8017-A58AE12A1EC9}" type="presParOf" srcId="{05C426B6-9A30-4E37-90DC-8400CCBADE27}" destId="{ADEDCAE7-D0D1-4292-B9AC-9190666D71E1}" srcOrd="1" destOrd="0" presId="urn:microsoft.com/office/officeart/2005/8/layout/hierarchy1"/>
    <dgm:cxn modelId="{527FFB72-5776-40BB-906E-529B3400DB7D}" type="presParOf" srcId="{E7CE3DE4-F811-4C68-9870-7F03E3588E68}" destId="{A0690747-DE81-4C77-BB40-E99233BCBF41}" srcOrd="1" destOrd="0" presId="urn:microsoft.com/office/officeart/2005/8/layout/hierarchy1"/>
    <dgm:cxn modelId="{97DF99E5-A4EA-42D2-8E25-AF9BC2AA95FD}" type="presParOf" srcId="{A0690747-DE81-4C77-BB40-E99233BCBF41}" destId="{4628FBA9-171C-407C-AC71-26FE4BD8EF75}" srcOrd="0" destOrd="0" presId="urn:microsoft.com/office/officeart/2005/8/layout/hierarchy1"/>
    <dgm:cxn modelId="{C4EFDBDA-78A1-44E2-BCD4-5EBBD5602E23}" type="presParOf" srcId="{A0690747-DE81-4C77-BB40-E99233BCBF41}" destId="{B4E3308E-2E66-480C-B840-73E4723B7138}" srcOrd="1" destOrd="0" presId="urn:microsoft.com/office/officeart/2005/8/layout/hierarchy1"/>
    <dgm:cxn modelId="{FE66C520-E42A-489B-8CDD-816B6738C93A}" type="presParOf" srcId="{B4E3308E-2E66-480C-B840-73E4723B7138}" destId="{5B05D328-2967-49C4-86E5-BA3E70A27768}" srcOrd="0" destOrd="0" presId="urn:microsoft.com/office/officeart/2005/8/layout/hierarchy1"/>
    <dgm:cxn modelId="{213FD126-68F6-41FD-AA6E-5702EDF92981}" type="presParOf" srcId="{5B05D328-2967-49C4-86E5-BA3E70A27768}" destId="{FE0BF3FD-1290-4175-802C-3177F7C215AC}" srcOrd="0" destOrd="0" presId="urn:microsoft.com/office/officeart/2005/8/layout/hierarchy1"/>
    <dgm:cxn modelId="{3D28E794-D1F1-47A0-9B96-C23149919E5C}" type="presParOf" srcId="{5B05D328-2967-49C4-86E5-BA3E70A27768}" destId="{86571CED-5AB8-4003-8314-9CE472DC74A6}" srcOrd="1" destOrd="0" presId="urn:microsoft.com/office/officeart/2005/8/layout/hierarchy1"/>
    <dgm:cxn modelId="{940E3D78-BFB9-4F1B-9907-2BC9685AE4CB}" type="presParOf" srcId="{B4E3308E-2E66-480C-B840-73E4723B7138}" destId="{E4391BE6-741C-4D29-9852-FC88BC29F6FE}" srcOrd="1" destOrd="0" presId="urn:microsoft.com/office/officeart/2005/8/layout/hierarchy1"/>
    <dgm:cxn modelId="{5D5C0E95-6E28-4635-971B-B1EAEB957F60}" type="presParOf" srcId="{A7DB4B08-59E3-4A40-AA8B-32D95021339B}" destId="{F94822F2-FE85-4809-B053-8C10970A751E}" srcOrd="2" destOrd="0" presId="urn:microsoft.com/office/officeart/2005/8/layout/hierarchy1"/>
    <dgm:cxn modelId="{0046687B-1B57-48FD-8497-1B00C52774D8}" type="presParOf" srcId="{A7DB4B08-59E3-4A40-AA8B-32D95021339B}" destId="{95140C20-C62F-46C8-B886-B86BEBCC7C0E}" srcOrd="3" destOrd="0" presId="urn:microsoft.com/office/officeart/2005/8/layout/hierarchy1"/>
    <dgm:cxn modelId="{EE13795D-EAFB-4A8E-9749-8547E7BA7B63}" type="presParOf" srcId="{95140C20-C62F-46C8-B886-B86BEBCC7C0E}" destId="{0F40347B-F5CC-461F-BECE-9983E98E20B3}" srcOrd="0" destOrd="0" presId="urn:microsoft.com/office/officeart/2005/8/layout/hierarchy1"/>
    <dgm:cxn modelId="{E0AB2A8E-F438-43E4-B239-AA3D844BE15B}" type="presParOf" srcId="{0F40347B-F5CC-461F-BECE-9983E98E20B3}" destId="{9E7877CE-98FE-43D9-B2F0-6D334B8869E6}" srcOrd="0" destOrd="0" presId="urn:microsoft.com/office/officeart/2005/8/layout/hierarchy1"/>
    <dgm:cxn modelId="{82CC799C-01A1-463F-9F31-D3F76553C5D4}" type="presParOf" srcId="{0F40347B-F5CC-461F-BECE-9983E98E20B3}" destId="{6DE88B8F-AFF5-434D-9CA8-DC28AF70E9E7}" srcOrd="1" destOrd="0" presId="urn:microsoft.com/office/officeart/2005/8/layout/hierarchy1"/>
    <dgm:cxn modelId="{2EE326AB-991E-48D6-8739-D7694ECD8C78}" type="presParOf" srcId="{95140C20-C62F-46C8-B886-B86BEBCC7C0E}" destId="{D05032F3-1565-4A28-9333-FCF6E496E292}" srcOrd="1" destOrd="0" presId="urn:microsoft.com/office/officeart/2005/8/layout/hierarchy1"/>
    <dgm:cxn modelId="{E93C578A-D630-4363-B980-6B30FDCC425C}" type="presParOf" srcId="{47EAD253-E142-4D73-B278-977F9BAA5ACF}" destId="{A182C4F2-C29B-473C-A0B5-E08D06CD5C86}" srcOrd="2" destOrd="0" presId="urn:microsoft.com/office/officeart/2005/8/layout/hierarchy1"/>
    <dgm:cxn modelId="{204A0BCB-165A-42E8-B733-9B7F697770B3}" type="presParOf" srcId="{47EAD253-E142-4D73-B278-977F9BAA5ACF}" destId="{A1AA19AE-BA9B-486D-9C2D-53376C637F67}" srcOrd="3" destOrd="0" presId="urn:microsoft.com/office/officeart/2005/8/layout/hierarchy1"/>
    <dgm:cxn modelId="{46294E8D-39C0-429D-BDEA-8E4744BDF6CF}" type="presParOf" srcId="{A1AA19AE-BA9B-486D-9C2D-53376C637F67}" destId="{EB869C96-38FA-4AD6-B518-2587674D5A50}" srcOrd="0" destOrd="0" presId="urn:microsoft.com/office/officeart/2005/8/layout/hierarchy1"/>
    <dgm:cxn modelId="{5183378F-3AFD-445C-9350-B68B5F956211}" type="presParOf" srcId="{EB869C96-38FA-4AD6-B518-2587674D5A50}" destId="{A892B8DF-FBD4-4438-B4BA-81411E2DC205}" srcOrd="0" destOrd="0" presId="urn:microsoft.com/office/officeart/2005/8/layout/hierarchy1"/>
    <dgm:cxn modelId="{A03B41FB-4A56-4C27-A225-CB29495DE9B6}" type="presParOf" srcId="{EB869C96-38FA-4AD6-B518-2587674D5A50}" destId="{0B3757E2-F326-4FB1-BB8E-F52187151B8B}" srcOrd="1" destOrd="0" presId="urn:microsoft.com/office/officeart/2005/8/layout/hierarchy1"/>
    <dgm:cxn modelId="{D264C237-79B2-4D8F-99AA-7E3E623BC3B3}" type="presParOf" srcId="{A1AA19AE-BA9B-486D-9C2D-53376C637F67}" destId="{032CD1DD-FE0A-40CC-8022-CC6EA8818443}" srcOrd="1" destOrd="0" presId="urn:microsoft.com/office/officeart/2005/8/layout/hierarchy1"/>
    <dgm:cxn modelId="{4549AFBC-DBAA-4E36-82AF-AD83BE33DA1F}" type="presParOf" srcId="{032CD1DD-FE0A-40CC-8022-CC6EA8818443}" destId="{3F4335A0-604C-4E57-9077-94AD8595B6C0}" srcOrd="0" destOrd="0" presId="urn:microsoft.com/office/officeart/2005/8/layout/hierarchy1"/>
    <dgm:cxn modelId="{92242F4A-3D9E-4BE4-9BAD-89CC9BE7F676}" type="presParOf" srcId="{032CD1DD-FE0A-40CC-8022-CC6EA8818443}" destId="{E6E42379-31D5-4FA5-8B23-267A786632A0}" srcOrd="1" destOrd="0" presId="urn:microsoft.com/office/officeart/2005/8/layout/hierarchy1"/>
    <dgm:cxn modelId="{CD86A638-D8DB-41AD-A268-DCAC8A44C9A7}" type="presParOf" srcId="{E6E42379-31D5-4FA5-8B23-267A786632A0}" destId="{3CAA9207-F530-4BBF-BBCF-1F9A2CDA4461}" srcOrd="0" destOrd="0" presId="urn:microsoft.com/office/officeart/2005/8/layout/hierarchy1"/>
    <dgm:cxn modelId="{19F6C050-7EA6-4C68-81B5-6C038A576A45}" type="presParOf" srcId="{3CAA9207-F530-4BBF-BBCF-1F9A2CDA4461}" destId="{2E5248B7-7665-44B2-8771-E36383CB58CF}" srcOrd="0" destOrd="0" presId="urn:microsoft.com/office/officeart/2005/8/layout/hierarchy1"/>
    <dgm:cxn modelId="{F1502B2B-1B8F-45D9-A726-31DBE9174E9E}" type="presParOf" srcId="{3CAA9207-F530-4BBF-BBCF-1F9A2CDA4461}" destId="{5FE1F132-A793-466D-915D-2ED16DEE7F7B}" srcOrd="1" destOrd="0" presId="urn:microsoft.com/office/officeart/2005/8/layout/hierarchy1"/>
    <dgm:cxn modelId="{D2770E0A-0F04-4102-81C6-30DA5CD51E71}" type="presParOf" srcId="{E6E42379-31D5-4FA5-8B23-267A786632A0}" destId="{7EEE660E-01C6-477F-B6CE-919766E98A81}" srcOrd="1" destOrd="0" presId="urn:microsoft.com/office/officeart/2005/8/layout/hierarchy1"/>
    <dgm:cxn modelId="{7E22000E-C6B3-49E6-A27A-7BF8FC830753}" type="presParOf" srcId="{2DEF2FEE-C714-4411-8FD5-B8FB59A8EBB7}" destId="{87228D00-C1BE-44FA-97CB-BA9283FDA0BB}" srcOrd="2" destOrd="0" presId="urn:microsoft.com/office/officeart/2005/8/layout/hierarchy1"/>
    <dgm:cxn modelId="{CB6B028B-305E-4AFA-A024-ED3E91529177}" type="presParOf" srcId="{2DEF2FEE-C714-4411-8FD5-B8FB59A8EBB7}" destId="{9A0ABAC3-0DCB-41D2-A449-BF36D90BC4B6}" srcOrd="3" destOrd="0" presId="urn:microsoft.com/office/officeart/2005/8/layout/hierarchy1"/>
    <dgm:cxn modelId="{CA615B18-D191-4D0B-9D49-8AB0DBB50B78}" type="presParOf" srcId="{9A0ABAC3-0DCB-41D2-A449-BF36D90BC4B6}" destId="{FB7580F0-07EA-40CA-AA47-1CFDA1379649}" srcOrd="0" destOrd="0" presId="urn:microsoft.com/office/officeart/2005/8/layout/hierarchy1"/>
    <dgm:cxn modelId="{F39507A9-988A-4AB0-857C-0E983D43E2CA}" type="presParOf" srcId="{FB7580F0-07EA-40CA-AA47-1CFDA1379649}" destId="{2BB880F2-50D3-4CAB-A361-F9FA8E48FB19}" srcOrd="0" destOrd="0" presId="urn:microsoft.com/office/officeart/2005/8/layout/hierarchy1"/>
    <dgm:cxn modelId="{E538CE05-A1BA-4BE7-88E4-5E8F199346A0}" type="presParOf" srcId="{FB7580F0-07EA-40CA-AA47-1CFDA1379649}" destId="{392B48E2-6D81-46E3-B956-D400688521EF}" srcOrd="1" destOrd="0" presId="urn:microsoft.com/office/officeart/2005/8/layout/hierarchy1"/>
    <dgm:cxn modelId="{E5EAC882-EF8D-4741-B0DE-537F5D4D9C1D}" type="presParOf" srcId="{9A0ABAC3-0DCB-41D2-A449-BF36D90BC4B6}" destId="{14FBCCA8-F512-4651-A0C8-77FDE1B88884}" srcOrd="1" destOrd="0" presId="urn:microsoft.com/office/officeart/2005/8/layout/hierarchy1"/>
    <dgm:cxn modelId="{2F37BDAB-FD6D-4728-89D1-C0E1C295F3B0}" type="presParOf" srcId="{14FBCCA8-F512-4651-A0C8-77FDE1B88884}" destId="{207FC4CA-8780-4E5E-8D97-BEFE5186CCEC}" srcOrd="0" destOrd="0" presId="urn:microsoft.com/office/officeart/2005/8/layout/hierarchy1"/>
    <dgm:cxn modelId="{4FB20DE5-1555-4072-9375-1FC02ECC6400}" type="presParOf" srcId="{14FBCCA8-F512-4651-A0C8-77FDE1B88884}" destId="{CC41F632-CC47-4526-B354-9B9D1210C7F9}" srcOrd="1" destOrd="0" presId="urn:microsoft.com/office/officeart/2005/8/layout/hierarchy1"/>
    <dgm:cxn modelId="{35F02CE6-C198-496B-B176-D42C55963AAB}" type="presParOf" srcId="{CC41F632-CC47-4526-B354-9B9D1210C7F9}" destId="{34FA367D-48CF-45BD-8E0C-D93DCB0C523A}" srcOrd="0" destOrd="0" presId="urn:microsoft.com/office/officeart/2005/8/layout/hierarchy1"/>
    <dgm:cxn modelId="{E3A06758-54C4-45D1-85DA-9B563E4F600A}" type="presParOf" srcId="{34FA367D-48CF-45BD-8E0C-D93DCB0C523A}" destId="{0FA8769B-A451-427F-8998-ACF4DC19CA94}" srcOrd="0" destOrd="0" presId="urn:microsoft.com/office/officeart/2005/8/layout/hierarchy1"/>
    <dgm:cxn modelId="{BFA6EFAC-CD95-4ACF-A6D3-990D12771881}" type="presParOf" srcId="{34FA367D-48CF-45BD-8E0C-D93DCB0C523A}" destId="{CB6F9484-E194-436D-80D1-93DC426D38F3}" srcOrd="1" destOrd="0" presId="urn:microsoft.com/office/officeart/2005/8/layout/hierarchy1"/>
    <dgm:cxn modelId="{5D078737-D2F2-4C19-A887-1B16A95132D7}" type="presParOf" srcId="{CC41F632-CC47-4526-B354-9B9D1210C7F9}" destId="{ACFC5CB7-36F4-4809-889D-3B01B9BB9210}" srcOrd="1" destOrd="0" presId="urn:microsoft.com/office/officeart/2005/8/layout/hierarchy1"/>
    <dgm:cxn modelId="{3A171DDA-C495-428D-A3B7-A57007C0FA20}" type="presParOf" srcId="{ACFC5CB7-36F4-4809-889D-3B01B9BB9210}" destId="{A292ACD4-8ADA-4796-9F78-FA8A16BEAFD6}" srcOrd="0" destOrd="0" presId="urn:microsoft.com/office/officeart/2005/8/layout/hierarchy1"/>
    <dgm:cxn modelId="{85D60755-60CD-4C9C-9940-7CF43F492722}" type="presParOf" srcId="{ACFC5CB7-36F4-4809-889D-3B01B9BB9210}" destId="{484A37C0-9B36-442C-8726-43BAA27F81DC}" srcOrd="1" destOrd="0" presId="urn:microsoft.com/office/officeart/2005/8/layout/hierarchy1"/>
    <dgm:cxn modelId="{C516D305-A173-4669-93E8-234C5C6C3FBB}" type="presParOf" srcId="{484A37C0-9B36-442C-8726-43BAA27F81DC}" destId="{7F73B2E1-3048-4E54-8935-8FDCA66BAF7B}" srcOrd="0" destOrd="0" presId="urn:microsoft.com/office/officeart/2005/8/layout/hierarchy1"/>
    <dgm:cxn modelId="{390D043A-0134-4865-931F-178DBB456EEC}" type="presParOf" srcId="{7F73B2E1-3048-4E54-8935-8FDCA66BAF7B}" destId="{32E74592-44FC-4AF4-A6BF-6FE2FEB259C4}" srcOrd="0" destOrd="0" presId="urn:microsoft.com/office/officeart/2005/8/layout/hierarchy1"/>
    <dgm:cxn modelId="{BA2D575E-8335-4FB2-A56F-3DD7EE4227C9}" type="presParOf" srcId="{7F73B2E1-3048-4E54-8935-8FDCA66BAF7B}" destId="{100A888E-92BB-407B-8CF4-024F8993343C}" srcOrd="1" destOrd="0" presId="urn:microsoft.com/office/officeart/2005/8/layout/hierarchy1"/>
    <dgm:cxn modelId="{09A14D45-5956-463C-BDCD-DEAFF2F1D2E7}" type="presParOf" srcId="{484A37C0-9B36-442C-8726-43BAA27F81DC}" destId="{00ECD731-801F-43F0-92BE-5B0F29094249}" srcOrd="1" destOrd="0" presId="urn:microsoft.com/office/officeart/2005/8/layout/hierarchy1"/>
    <dgm:cxn modelId="{082D55B0-9273-4299-A30A-F09767D921D2}" type="presParOf" srcId="{00ECD731-801F-43F0-92BE-5B0F29094249}" destId="{E59509C5-B422-4F00-AEB8-63BD2E8368ED}" srcOrd="0" destOrd="0" presId="urn:microsoft.com/office/officeart/2005/8/layout/hierarchy1"/>
    <dgm:cxn modelId="{6FB9AB1F-E22D-41C3-8962-168B8DD09C42}" type="presParOf" srcId="{00ECD731-801F-43F0-92BE-5B0F29094249}" destId="{261E4DDF-A2C8-4790-BD19-298046B1D03F}" srcOrd="1" destOrd="0" presId="urn:microsoft.com/office/officeart/2005/8/layout/hierarchy1"/>
    <dgm:cxn modelId="{6547B343-8A07-4762-B7D7-E788436DC462}" type="presParOf" srcId="{261E4DDF-A2C8-4790-BD19-298046B1D03F}" destId="{69F286FD-BF07-412B-A723-8332CFA9A3A0}" srcOrd="0" destOrd="0" presId="urn:microsoft.com/office/officeart/2005/8/layout/hierarchy1"/>
    <dgm:cxn modelId="{990946BF-1C28-4C22-B4CD-096DFB16B921}" type="presParOf" srcId="{69F286FD-BF07-412B-A723-8332CFA9A3A0}" destId="{D0E9452F-4997-4B10-BDF8-543DA669DCDB}" srcOrd="0" destOrd="0" presId="urn:microsoft.com/office/officeart/2005/8/layout/hierarchy1"/>
    <dgm:cxn modelId="{031AA5C8-D000-411F-B7E9-20FDD49ABEA0}" type="presParOf" srcId="{69F286FD-BF07-412B-A723-8332CFA9A3A0}" destId="{2F1D1017-4FDB-4416-BDE5-ACAD1127A339}" srcOrd="1" destOrd="0" presId="urn:microsoft.com/office/officeart/2005/8/layout/hierarchy1"/>
    <dgm:cxn modelId="{AFCA0918-14B3-4AAC-9D8F-D207978218E2}" type="presParOf" srcId="{261E4DDF-A2C8-4790-BD19-298046B1D03F}" destId="{BE5B62A9-31B8-4677-B815-C58F17759C76}" srcOrd="1" destOrd="0" presId="urn:microsoft.com/office/officeart/2005/8/layout/hierarchy1"/>
    <dgm:cxn modelId="{AFCB6C17-01FA-4645-9C9D-5F441C5C6595}" type="presParOf" srcId="{ACFC5CB7-36F4-4809-889D-3B01B9BB9210}" destId="{A7D546E9-E2A6-4C99-ADB9-2E0A8C63C127}" srcOrd="2" destOrd="0" presId="urn:microsoft.com/office/officeart/2005/8/layout/hierarchy1"/>
    <dgm:cxn modelId="{2218ED2C-C87D-4FB4-BF65-A381C0A69514}" type="presParOf" srcId="{ACFC5CB7-36F4-4809-889D-3B01B9BB9210}" destId="{E666C571-6A6B-4456-8F2B-6D12B1D7D804}" srcOrd="3" destOrd="0" presId="urn:microsoft.com/office/officeart/2005/8/layout/hierarchy1"/>
    <dgm:cxn modelId="{6778BEEB-7C36-46B3-82B3-E3EAC1AEFA7A}" type="presParOf" srcId="{E666C571-6A6B-4456-8F2B-6D12B1D7D804}" destId="{CD3C7CF7-8314-4DFE-AE8B-3F1FC8B42373}" srcOrd="0" destOrd="0" presId="urn:microsoft.com/office/officeart/2005/8/layout/hierarchy1"/>
    <dgm:cxn modelId="{D4E48B2B-53A0-4EE6-951E-36ED385394DF}" type="presParOf" srcId="{CD3C7CF7-8314-4DFE-AE8B-3F1FC8B42373}" destId="{4FA9245D-28D5-4971-9F47-37D16C859263}" srcOrd="0" destOrd="0" presId="urn:microsoft.com/office/officeart/2005/8/layout/hierarchy1"/>
    <dgm:cxn modelId="{8AE6FE0A-BFD8-47F3-BAD4-FD82A0F954E0}" type="presParOf" srcId="{CD3C7CF7-8314-4DFE-AE8B-3F1FC8B42373}" destId="{E4F00D56-31B8-4DC0-8436-6B9A34B73CC4}" srcOrd="1" destOrd="0" presId="urn:microsoft.com/office/officeart/2005/8/layout/hierarchy1"/>
    <dgm:cxn modelId="{45E44A4F-3472-43A5-8CDD-C927B205B269}" type="presParOf" srcId="{E666C571-6A6B-4456-8F2B-6D12B1D7D804}" destId="{D9E08F29-4DBF-46AA-BDA4-0C669628BF11}" srcOrd="1" destOrd="0" presId="urn:microsoft.com/office/officeart/2005/8/layout/hierarchy1"/>
    <dgm:cxn modelId="{1546D02E-9C4D-412D-BC0C-2BD8A1968EA2}" type="presParOf" srcId="{14FBCCA8-F512-4651-A0C8-77FDE1B88884}" destId="{5E2479EC-2ED9-4AA5-B5EB-21186A805204}" srcOrd="2" destOrd="0" presId="urn:microsoft.com/office/officeart/2005/8/layout/hierarchy1"/>
    <dgm:cxn modelId="{200169CF-AA03-4378-BB6D-DA48B71E6376}" type="presParOf" srcId="{14FBCCA8-F512-4651-A0C8-77FDE1B88884}" destId="{D9902CBF-BBD0-4610-95CC-841C662467AD}" srcOrd="3" destOrd="0" presId="urn:microsoft.com/office/officeart/2005/8/layout/hierarchy1"/>
    <dgm:cxn modelId="{5F95A722-DBF6-40E3-B1D6-133404798C8C}" type="presParOf" srcId="{D9902CBF-BBD0-4610-95CC-841C662467AD}" destId="{675F8F86-7B8F-4C91-AA94-CD78D22FE35C}" srcOrd="0" destOrd="0" presId="urn:microsoft.com/office/officeart/2005/8/layout/hierarchy1"/>
    <dgm:cxn modelId="{5E9C2644-B381-43C3-9123-190BE65E5212}" type="presParOf" srcId="{675F8F86-7B8F-4C91-AA94-CD78D22FE35C}" destId="{929E3182-C0BE-4A7A-A432-11D1FDAD51B7}" srcOrd="0" destOrd="0" presId="urn:microsoft.com/office/officeart/2005/8/layout/hierarchy1"/>
    <dgm:cxn modelId="{08F58DEA-8CBD-4E1C-BCD6-38DD9B3AB200}" type="presParOf" srcId="{675F8F86-7B8F-4C91-AA94-CD78D22FE35C}" destId="{3B3D832F-1593-4FA5-A851-78150317CFDE}" srcOrd="1" destOrd="0" presId="urn:microsoft.com/office/officeart/2005/8/layout/hierarchy1"/>
    <dgm:cxn modelId="{B8C1EC08-4D0C-451D-B7B7-7098F036E041}" type="presParOf" srcId="{D9902CBF-BBD0-4610-95CC-841C662467AD}" destId="{2249EDEA-DAE9-4E7E-AFF5-F3D328CA7251}" srcOrd="1" destOrd="0" presId="urn:microsoft.com/office/officeart/2005/8/layout/hierarchy1"/>
    <dgm:cxn modelId="{4365F2EA-C58D-45B4-B2D4-69982836A5FE}" type="presParOf" srcId="{2249EDEA-DAE9-4E7E-AFF5-F3D328CA7251}" destId="{A67031C2-6ACD-40CB-8BC4-7369AC50F7E6}" srcOrd="0" destOrd="0" presId="urn:microsoft.com/office/officeart/2005/8/layout/hierarchy1"/>
    <dgm:cxn modelId="{E35B2D73-90E0-40CA-90A4-F23E5F455D1D}" type="presParOf" srcId="{2249EDEA-DAE9-4E7E-AFF5-F3D328CA7251}" destId="{B21647CB-C00D-41F6-8AD2-1FAF7EF56112}" srcOrd="1" destOrd="0" presId="urn:microsoft.com/office/officeart/2005/8/layout/hierarchy1"/>
    <dgm:cxn modelId="{B2B798B4-034E-4B88-B9CA-FEAF844497D5}" type="presParOf" srcId="{B21647CB-C00D-41F6-8AD2-1FAF7EF56112}" destId="{B15037FB-2557-47B0-B663-9E5B3ACBBC97}" srcOrd="0" destOrd="0" presId="urn:microsoft.com/office/officeart/2005/8/layout/hierarchy1"/>
    <dgm:cxn modelId="{B50C6E27-546B-4937-A8EF-33FAF2BDB672}" type="presParOf" srcId="{B15037FB-2557-47B0-B663-9E5B3ACBBC97}" destId="{4D088BFB-F37F-488F-AB30-3DAF65085D5C}" srcOrd="0" destOrd="0" presId="urn:microsoft.com/office/officeart/2005/8/layout/hierarchy1"/>
    <dgm:cxn modelId="{6CAA644F-E3C9-4E87-8715-BE2605DDDB35}" type="presParOf" srcId="{B15037FB-2557-47B0-B663-9E5B3ACBBC97}" destId="{6197982D-44D9-4BBA-87DF-6AE73FC45169}" srcOrd="1" destOrd="0" presId="urn:microsoft.com/office/officeart/2005/8/layout/hierarchy1"/>
    <dgm:cxn modelId="{67B48A0A-AA5D-4915-8E5A-6CF733FEDAE6}" type="presParOf" srcId="{B21647CB-C00D-41F6-8AD2-1FAF7EF56112}" destId="{9C208EE7-2CB9-4DDF-B94B-55B245409931}" srcOrd="1" destOrd="0" presId="urn:microsoft.com/office/officeart/2005/8/layout/hierarchy1"/>
    <dgm:cxn modelId="{726584BB-6753-4D40-B352-98D8E98AB04F}" type="presParOf" srcId="{F5D9B250-1C5C-4E25-92AC-6B27BA40F43D}" destId="{5E82E35C-1986-4BA0-B8D8-708867FE7E73}" srcOrd="2" destOrd="0" presId="urn:microsoft.com/office/officeart/2005/8/layout/hierarchy1"/>
    <dgm:cxn modelId="{9186C6EB-A1BF-40FE-8A72-2D8B32C2BD8C}" type="presParOf" srcId="{F5D9B250-1C5C-4E25-92AC-6B27BA40F43D}" destId="{667EA2CC-5B51-4D06-AE8E-36E1991F5380}" srcOrd="3" destOrd="0" presId="urn:microsoft.com/office/officeart/2005/8/layout/hierarchy1"/>
    <dgm:cxn modelId="{17CE6318-43EA-4142-9081-1AA572390371}" type="presParOf" srcId="{667EA2CC-5B51-4D06-AE8E-36E1991F5380}" destId="{306A6A2D-FAB0-44AC-BA01-929AFF6B7556}" srcOrd="0" destOrd="0" presId="urn:microsoft.com/office/officeart/2005/8/layout/hierarchy1"/>
    <dgm:cxn modelId="{77618FE2-9971-4100-A9B6-3DA8F6EA774A}" type="presParOf" srcId="{306A6A2D-FAB0-44AC-BA01-929AFF6B7556}" destId="{81DED373-E016-45EF-AAA6-A84EA6C5380A}" srcOrd="0" destOrd="0" presId="urn:microsoft.com/office/officeart/2005/8/layout/hierarchy1"/>
    <dgm:cxn modelId="{064C0B94-3124-4600-82D0-D79132041983}" type="presParOf" srcId="{306A6A2D-FAB0-44AC-BA01-929AFF6B7556}" destId="{B981ACB5-5C4B-4C4D-8CBA-B5BD2C864244}" srcOrd="1" destOrd="0" presId="urn:microsoft.com/office/officeart/2005/8/layout/hierarchy1"/>
    <dgm:cxn modelId="{CF4ADA8F-2058-414C-8832-767A5A2210AE}" type="presParOf" srcId="{667EA2CC-5B51-4D06-AE8E-36E1991F5380}" destId="{D386CFF1-941A-4181-92AB-745A849EDC9F}" srcOrd="1" destOrd="0" presId="urn:microsoft.com/office/officeart/2005/8/layout/hierarchy1"/>
    <dgm:cxn modelId="{B5D10322-532C-4665-9DEA-DED00AA47928}" type="presParOf" srcId="{F5D9B250-1C5C-4E25-92AC-6B27BA40F43D}" destId="{85DA1B14-9187-4C89-AFB4-07905568F136}" srcOrd="4" destOrd="0" presId="urn:microsoft.com/office/officeart/2005/8/layout/hierarchy1"/>
    <dgm:cxn modelId="{2FFE5BCB-3191-47A1-8944-63E5674583EF}" type="presParOf" srcId="{F5D9B250-1C5C-4E25-92AC-6B27BA40F43D}" destId="{75F89381-EE31-4D65-BB5D-B97F0005E21E}" srcOrd="5" destOrd="0" presId="urn:microsoft.com/office/officeart/2005/8/layout/hierarchy1"/>
    <dgm:cxn modelId="{009CC5AB-6CFD-4E9E-85DC-E25AEF6AD7E8}" type="presParOf" srcId="{75F89381-EE31-4D65-BB5D-B97F0005E21E}" destId="{CC26BA92-BDAA-496E-B4FF-62C0D14F8C25}" srcOrd="0" destOrd="0" presId="urn:microsoft.com/office/officeart/2005/8/layout/hierarchy1"/>
    <dgm:cxn modelId="{2D044CBD-6E93-4B79-AE21-0CCC76B5C953}" type="presParOf" srcId="{CC26BA92-BDAA-496E-B4FF-62C0D14F8C25}" destId="{742D911E-7355-4DD4-ACF1-4C92BEA1B60C}" srcOrd="0" destOrd="0" presId="urn:microsoft.com/office/officeart/2005/8/layout/hierarchy1"/>
    <dgm:cxn modelId="{00F831F4-06CF-44F2-9BD9-ECD2211A66A3}" type="presParOf" srcId="{CC26BA92-BDAA-496E-B4FF-62C0D14F8C25}" destId="{74876AEC-363A-4568-BB20-654AAD80326D}" srcOrd="1" destOrd="0" presId="urn:microsoft.com/office/officeart/2005/8/layout/hierarchy1"/>
    <dgm:cxn modelId="{9F3E0EF9-7E3C-4AC9-9CCC-B60E6CC478CC}" type="presParOf" srcId="{75F89381-EE31-4D65-BB5D-B97F0005E21E}" destId="{25B89A93-0FDA-4F6F-9130-A4CD2FBC98F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42DCDED-55D0-474E-A855-72E6E027A9C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DF113FF0-CF82-4BA2-9FED-4A959486F1D9}">
      <dgm:prSet phldrT="[Text]"/>
      <dgm:spPr/>
      <dgm:t>
        <a:bodyPr/>
        <a:lstStyle/>
        <a:p>
          <a:r>
            <a:rPr lang="fr-BE" dirty="0"/>
            <a:t>mV </a:t>
          </a:r>
          <a:r>
            <a:rPr lang="fr-BE" dirty="0" err="1"/>
            <a:t>switchgear</a:t>
          </a:r>
          <a:r>
            <a:rPr lang="fr-BE" dirty="0"/>
            <a:t> 145kV plus</a:t>
          </a:r>
        </a:p>
        <a:p>
          <a:endParaRPr lang="fr-BE" dirty="0"/>
        </a:p>
      </dgm:t>
    </dgm:pt>
    <dgm:pt modelId="{EEB3D2AF-050B-4C68-BF12-C01826AE28DC}" type="parTrans" cxnId="{7F4AD895-F1B0-40E7-90E6-340781A25B6B}">
      <dgm:prSet/>
      <dgm:spPr/>
      <dgm:t>
        <a:bodyPr/>
        <a:lstStyle/>
        <a:p>
          <a:endParaRPr lang="fr-BE"/>
        </a:p>
      </dgm:t>
    </dgm:pt>
    <dgm:pt modelId="{5C7067B8-A8F2-4F6B-8E85-59F4BEEC8341}" type="sibTrans" cxnId="{7F4AD895-F1B0-40E7-90E6-340781A25B6B}">
      <dgm:prSet/>
      <dgm:spPr/>
      <dgm:t>
        <a:bodyPr/>
        <a:lstStyle/>
        <a:p>
          <a:endParaRPr lang="fr-BE"/>
        </a:p>
      </dgm:t>
    </dgm:pt>
    <dgm:pt modelId="{A46BF3E9-1B07-49BA-AFED-F7A6BC76AE22}">
      <dgm:prSet phldrT="[Text]"/>
      <dgm:spPr/>
      <dgm:t>
        <a:bodyPr/>
        <a:lstStyle/>
        <a:p>
          <a:r>
            <a:rPr lang="fr-BE" dirty="0" err="1"/>
            <a:t>fluorinated</a:t>
          </a:r>
          <a:r>
            <a:rPr lang="fr-BE" dirty="0"/>
            <a:t> alternatives with GWP1 or more</a:t>
          </a:r>
        </a:p>
        <a:p>
          <a:r>
            <a:rPr lang="fr-BE" dirty="0" err="1"/>
            <a:t>considered</a:t>
          </a:r>
          <a:endParaRPr lang="fr-BE" dirty="0"/>
        </a:p>
      </dgm:t>
    </dgm:pt>
    <dgm:pt modelId="{30FE205E-CA4F-475A-88F4-0C42A3D4F97B}" type="parTrans" cxnId="{ED20715E-4317-4A1A-8230-7A45790AF12A}">
      <dgm:prSet/>
      <dgm:spPr/>
      <dgm:t>
        <a:bodyPr/>
        <a:lstStyle/>
        <a:p>
          <a:endParaRPr lang="fr-BE"/>
        </a:p>
      </dgm:t>
    </dgm:pt>
    <dgm:pt modelId="{6D4CDF4C-37CA-4E09-AB6E-38EF535CA568}" type="sibTrans" cxnId="{ED20715E-4317-4A1A-8230-7A45790AF12A}">
      <dgm:prSet/>
      <dgm:spPr/>
      <dgm:t>
        <a:bodyPr/>
        <a:lstStyle/>
        <a:p>
          <a:endParaRPr lang="fr-BE"/>
        </a:p>
      </dgm:t>
    </dgm:pt>
    <dgm:pt modelId="{1C6D0DAC-73E5-4E63-851D-379686272F8E}">
      <dgm:prSet phldrT="[Text]"/>
      <dgm:spPr/>
      <dgm:t>
        <a:bodyPr/>
        <a:lstStyle/>
        <a:p>
          <a:r>
            <a:rPr lang="fr-BE" dirty="0"/>
            <a:t>2034+</a:t>
          </a:r>
        </a:p>
      </dgm:t>
    </dgm:pt>
    <dgm:pt modelId="{35C8C8D6-FD3F-432E-A219-13780DF52164}" type="parTrans" cxnId="{54C61507-38E8-4434-922E-9583E6B8E176}">
      <dgm:prSet/>
      <dgm:spPr/>
      <dgm:t>
        <a:bodyPr/>
        <a:lstStyle/>
        <a:p>
          <a:endParaRPr lang="fr-BE"/>
        </a:p>
      </dgm:t>
    </dgm:pt>
    <dgm:pt modelId="{F3C76495-D5F3-46C7-860B-C401DC48660A}" type="sibTrans" cxnId="{54C61507-38E8-4434-922E-9583E6B8E176}">
      <dgm:prSet/>
      <dgm:spPr/>
      <dgm:t>
        <a:bodyPr/>
        <a:lstStyle/>
        <a:p>
          <a:endParaRPr lang="fr-BE"/>
        </a:p>
      </dgm:t>
    </dgm:pt>
    <dgm:pt modelId="{8C90AB4A-2EB9-4526-95FF-B8EE2B02E627}">
      <dgm:prSet phldrT="[Text]"/>
      <dgm:spPr/>
      <dgm:t>
        <a:bodyPr/>
        <a:lstStyle/>
        <a:p>
          <a:r>
            <a:rPr lang="fr-BE" dirty="0"/>
            <a:t>2032-33</a:t>
          </a:r>
        </a:p>
      </dgm:t>
    </dgm:pt>
    <dgm:pt modelId="{EBBCA356-CFE7-466D-9199-787FED20AC4B}" type="parTrans" cxnId="{8F0EB395-4639-42F7-B4BF-ACBB42BED0E7}">
      <dgm:prSet/>
      <dgm:spPr/>
      <dgm:t>
        <a:bodyPr/>
        <a:lstStyle/>
        <a:p>
          <a:endParaRPr lang="fr-BE"/>
        </a:p>
      </dgm:t>
    </dgm:pt>
    <dgm:pt modelId="{81C7A718-54D4-4825-93E0-366CB518D42F}" type="sibTrans" cxnId="{8F0EB395-4639-42F7-B4BF-ACBB42BED0E7}">
      <dgm:prSet/>
      <dgm:spPr/>
      <dgm:t>
        <a:bodyPr/>
        <a:lstStyle/>
        <a:p>
          <a:endParaRPr lang="fr-BE"/>
        </a:p>
      </dgm:t>
    </dgm:pt>
    <dgm:pt modelId="{918A2101-31B2-4CC0-B75D-17AE21552E76}">
      <dgm:prSet/>
      <dgm:spPr>
        <a:solidFill>
          <a:srgbClr val="92D050">
            <a:alpha val="90000"/>
          </a:srgbClr>
        </a:solidFill>
      </dgm:spPr>
      <dgm:t>
        <a:bodyPr/>
        <a:lstStyle/>
        <a:p>
          <a:br>
            <a:rPr lang="fr-BE" dirty="0"/>
          </a:br>
          <a:r>
            <a:rPr lang="fr-BE" dirty="0"/>
            <a:t>Can use </a:t>
          </a:r>
          <a:r>
            <a:rPr lang="fr-BE" dirty="0" err="1"/>
            <a:t>natural</a:t>
          </a:r>
          <a:r>
            <a:rPr lang="fr-BE" dirty="0"/>
            <a:t> alternatives</a:t>
          </a:r>
        </a:p>
      </dgm:t>
    </dgm:pt>
    <dgm:pt modelId="{67084525-BB80-480F-8948-B71F01498A29}" type="parTrans" cxnId="{92EE3B96-C8E0-4C4C-B30C-A9F70C3848E1}">
      <dgm:prSet/>
      <dgm:spPr/>
      <dgm:t>
        <a:bodyPr/>
        <a:lstStyle/>
        <a:p>
          <a:endParaRPr lang="fr-BE"/>
        </a:p>
      </dgm:t>
    </dgm:pt>
    <dgm:pt modelId="{497279D0-F834-4A58-BB35-17E0149DAAE4}" type="sibTrans" cxnId="{92EE3B96-C8E0-4C4C-B30C-A9F70C3848E1}">
      <dgm:prSet/>
      <dgm:spPr/>
      <dgm:t>
        <a:bodyPr/>
        <a:lstStyle/>
        <a:p>
          <a:endParaRPr lang="fr-BE"/>
        </a:p>
      </dgm:t>
    </dgm:pt>
    <dgm:pt modelId="{1BC840A3-53E9-4CDE-9442-6336FA70B138}">
      <dgm:prSet/>
      <dgm:spPr/>
      <dgm:t>
        <a:bodyPr/>
        <a:lstStyle/>
        <a:p>
          <a:r>
            <a:rPr lang="fr-BE" dirty="0"/>
            <a:t>0-1 </a:t>
          </a:r>
          <a:r>
            <a:rPr lang="fr-BE" dirty="0" err="1"/>
            <a:t>bids</a:t>
          </a:r>
          <a:r>
            <a:rPr lang="fr-BE" dirty="0"/>
            <a:t> </a:t>
          </a:r>
          <a:r>
            <a:rPr lang="fr-BE" dirty="0" err="1"/>
            <a:t>received</a:t>
          </a:r>
          <a:r>
            <a:rPr lang="fr-BE" dirty="0"/>
            <a:t> with GWP&lt;1</a:t>
          </a:r>
        </a:p>
      </dgm:t>
    </dgm:pt>
    <dgm:pt modelId="{0170B886-25B4-4082-9DB1-D414D6963E8F}" type="parTrans" cxnId="{043E9A7A-314F-40BB-A62A-72EB92C76FB4}">
      <dgm:prSet/>
      <dgm:spPr/>
      <dgm:t>
        <a:bodyPr/>
        <a:lstStyle/>
        <a:p>
          <a:endParaRPr lang="fr-BE"/>
        </a:p>
      </dgm:t>
    </dgm:pt>
    <dgm:pt modelId="{652FD772-D2C0-4A13-A566-062A638F7EC6}" type="sibTrans" cxnId="{043E9A7A-314F-40BB-A62A-72EB92C76FB4}">
      <dgm:prSet/>
      <dgm:spPr/>
      <dgm:t>
        <a:bodyPr/>
        <a:lstStyle/>
        <a:p>
          <a:endParaRPr lang="fr-BE"/>
        </a:p>
      </dgm:t>
    </dgm:pt>
    <dgm:pt modelId="{C0C0CECC-EDC7-4FCA-B9A5-980CB785D05A}">
      <dgm:prSet/>
      <dgm:spPr/>
      <dgm:t>
        <a:bodyPr/>
        <a:lstStyle/>
        <a:p>
          <a:r>
            <a:rPr lang="fr-BE" dirty="0"/>
            <a:t>no </a:t>
          </a:r>
          <a:r>
            <a:rPr lang="fr-BE" dirty="0" err="1"/>
            <a:t>bids</a:t>
          </a:r>
          <a:r>
            <a:rPr lang="fr-BE" dirty="0"/>
            <a:t> </a:t>
          </a:r>
          <a:r>
            <a:rPr lang="fr-BE" dirty="0" err="1"/>
            <a:t>received</a:t>
          </a:r>
          <a:r>
            <a:rPr lang="fr-BE" dirty="0"/>
            <a:t> with an </a:t>
          </a:r>
          <a:r>
            <a:rPr lang="fr-BE" dirty="0" err="1"/>
            <a:t>F-gas</a:t>
          </a:r>
          <a:r>
            <a:rPr lang="fr-BE" dirty="0"/>
            <a:t> with GWP1-1000</a:t>
          </a:r>
        </a:p>
      </dgm:t>
    </dgm:pt>
    <dgm:pt modelId="{89C59100-604D-4FF8-BE29-15625FCBF014}" type="parTrans" cxnId="{A832FC26-DDD1-4F68-A5A0-B9C1F9DE2E84}">
      <dgm:prSet/>
      <dgm:spPr/>
      <dgm:t>
        <a:bodyPr/>
        <a:lstStyle/>
        <a:p>
          <a:endParaRPr lang="fr-BE"/>
        </a:p>
      </dgm:t>
    </dgm:pt>
    <dgm:pt modelId="{D410F7E7-B46A-4C2D-941A-CC2327483DBD}" type="sibTrans" cxnId="{A832FC26-DDD1-4F68-A5A0-B9C1F9DE2E84}">
      <dgm:prSet/>
      <dgm:spPr/>
      <dgm:t>
        <a:bodyPr/>
        <a:lstStyle/>
        <a:p>
          <a:endParaRPr lang="fr-BE"/>
        </a:p>
      </dgm:t>
    </dgm:pt>
    <dgm:pt modelId="{C41D5BAA-78E3-4F93-9D36-E8CE56266FC8}">
      <dgm:prSet/>
      <dgm:spPr/>
      <dgm:t>
        <a:bodyPr/>
        <a:lstStyle/>
        <a:p>
          <a:r>
            <a:rPr lang="fr-BE" dirty="0"/>
            <a:t>2 or more </a:t>
          </a:r>
          <a:r>
            <a:rPr lang="fr-BE" dirty="0" err="1"/>
            <a:t>bids</a:t>
          </a:r>
          <a:r>
            <a:rPr lang="fr-BE" dirty="0"/>
            <a:t> </a:t>
          </a:r>
          <a:r>
            <a:rPr lang="fr-BE" dirty="0" err="1"/>
            <a:t>received</a:t>
          </a:r>
          <a:r>
            <a:rPr lang="fr-BE" dirty="0"/>
            <a:t> with GWP&lt;1</a:t>
          </a:r>
        </a:p>
      </dgm:t>
    </dgm:pt>
    <dgm:pt modelId="{2F5EB4B2-AD3D-4950-9285-D6C00A9B9B75}" type="parTrans" cxnId="{338D6C18-E7C8-4E42-AE4E-AFD3174DEB62}">
      <dgm:prSet/>
      <dgm:spPr/>
      <dgm:t>
        <a:bodyPr/>
        <a:lstStyle/>
        <a:p>
          <a:endParaRPr lang="fr-BE"/>
        </a:p>
      </dgm:t>
    </dgm:pt>
    <dgm:pt modelId="{EAD0814D-93C8-4C70-B0C7-E6DB8793C90D}" type="sibTrans" cxnId="{338D6C18-E7C8-4E42-AE4E-AFD3174DEB62}">
      <dgm:prSet/>
      <dgm:spPr/>
      <dgm:t>
        <a:bodyPr/>
        <a:lstStyle/>
        <a:p>
          <a:endParaRPr lang="fr-BE"/>
        </a:p>
      </dgm:t>
    </dgm:pt>
    <dgm:pt modelId="{BF97905A-B22C-42F7-A21D-AFA62631CD76}">
      <dgm:prSet/>
      <dgm:spPr/>
      <dgm:t>
        <a:bodyPr/>
        <a:lstStyle/>
        <a:p>
          <a:r>
            <a:rPr lang="fr-BE" dirty="0"/>
            <a:t>no </a:t>
          </a:r>
          <a:r>
            <a:rPr lang="fr-BE" dirty="0" err="1"/>
            <a:t>bid</a:t>
          </a:r>
          <a:r>
            <a:rPr lang="fr-BE" dirty="0"/>
            <a:t> </a:t>
          </a:r>
          <a:r>
            <a:rPr lang="fr-BE" dirty="0" err="1"/>
            <a:t>is</a:t>
          </a:r>
          <a:r>
            <a:rPr lang="fr-BE" dirty="0"/>
            <a:t> </a:t>
          </a:r>
          <a:r>
            <a:rPr lang="fr-BE" dirty="0" err="1"/>
            <a:t>received</a:t>
          </a:r>
          <a:r>
            <a:rPr lang="fr-BE" dirty="0"/>
            <a:t> for an </a:t>
          </a:r>
          <a:r>
            <a:rPr lang="fr-BE" dirty="0" err="1"/>
            <a:t>F-gas</a:t>
          </a:r>
          <a:r>
            <a:rPr lang="fr-BE" dirty="0"/>
            <a:t> with GWP1 -1000</a:t>
          </a:r>
        </a:p>
      </dgm:t>
    </dgm:pt>
    <dgm:pt modelId="{DAEC7885-BB97-445E-AEA1-E05ADB361754}" type="parTrans" cxnId="{7BF061E1-B830-4AC4-BB84-F7C9F64BBAEA}">
      <dgm:prSet/>
      <dgm:spPr/>
      <dgm:t>
        <a:bodyPr/>
        <a:lstStyle/>
        <a:p>
          <a:endParaRPr lang="fr-BE"/>
        </a:p>
      </dgm:t>
    </dgm:pt>
    <dgm:pt modelId="{FB7A5BE2-3E0C-4539-B82F-469FA5C159A4}" type="sibTrans" cxnId="{7BF061E1-B830-4AC4-BB84-F7C9F64BBAEA}">
      <dgm:prSet/>
      <dgm:spPr/>
      <dgm:t>
        <a:bodyPr/>
        <a:lstStyle/>
        <a:p>
          <a:endParaRPr lang="fr-BE"/>
        </a:p>
      </dgm:t>
    </dgm:pt>
    <dgm:pt modelId="{9271AF22-64E9-4824-B0A3-CF31A01137C9}">
      <dgm:prSet/>
      <dgm:spPr>
        <a:solidFill>
          <a:srgbClr val="FFFF99">
            <a:alpha val="89804"/>
          </a:srgbClr>
        </a:solidFill>
      </dgm:spPr>
      <dgm:t>
        <a:bodyPr/>
        <a:lstStyle/>
        <a:p>
          <a:r>
            <a:rPr lang="fr-BE" dirty="0"/>
            <a:t>Can use GWP&lt;1000</a:t>
          </a:r>
        </a:p>
      </dgm:t>
    </dgm:pt>
    <dgm:pt modelId="{3B3A5FEC-591C-4ED1-BEC0-F9F755DEBA11}" type="parTrans" cxnId="{E8F6F7FC-B361-4D6C-A886-BE63D53A29E4}">
      <dgm:prSet/>
      <dgm:spPr/>
      <dgm:t>
        <a:bodyPr/>
        <a:lstStyle/>
        <a:p>
          <a:endParaRPr lang="fr-BE"/>
        </a:p>
      </dgm:t>
    </dgm:pt>
    <dgm:pt modelId="{667C59BC-7F08-4BBD-B9B2-94EEBB9B59E9}" type="sibTrans" cxnId="{E8F6F7FC-B361-4D6C-A886-BE63D53A29E4}">
      <dgm:prSet/>
      <dgm:spPr/>
      <dgm:t>
        <a:bodyPr/>
        <a:lstStyle/>
        <a:p>
          <a:endParaRPr lang="fr-BE"/>
        </a:p>
      </dgm:t>
    </dgm:pt>
    <dgm:pt modelId="{9E05B5B2-B63D-490A-973A-ED87283B7B42}">
      <dgm:prSet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fr-BE" dirty="0"/>
            <a:t>Free to use </a:t>
          </a:r>
          <a:r>
            <a:rPr lang="fr-BE" dirty="0" err="1"/>
            <a:t>any</a:t>
          </a:r>
          <a:r>
            <a:rPr lang="fr-BE" dirty="0"/>
            <a:t> </a:t>
          </a:r>
          <a:r>
            <a:rPr lang="fr-BE" dirty="0" err="1"/>
            <a:t>technology</a:t>
          </a:r>
          <a:r>
            <a:rPr lang="fr-BE" dirty="0"/>
            <a:t>, </a:t>
          </a:r>
          <a:r>
            <a:rPr lang="fr-BE" dirty="0" err="1"/>
            <a:t>including</a:t>
          </a:r>
          <a:r>
            <a:rPr lang="fr-BE" dirty="0"/>
            <a:t> SF6</a:t>
          </a:r>
        </a:p>
      </dgm:t>
    </dgm:pt>
    <dgm:pt modelId="{CA980AA2-A6D7-4049-AD10-4C14B2EE7E07}" type="parTrans" cxnId="{E2B6199C-C1EC-4DEB-A833-9A49C790E94A}">
      <dgm:prSet/>
      <dgm:spPr/>
      <dgm:t>
        <a:bodyPr/>
        <a:lstStyle/>
        <a:p>
          <a:endParaRPr lang="fr-BE"/>
        </a:p>
      </dgm:t>
    </dgm:pt>
    <dgm:pt modelId="{BDCF3620-E6E8-48CC-864E-AB517FB53699}" type="sibTrans" cxnId="{E2B6199C-C1EC-4DEB-A833-9A49C790E94A}">
      <dgm:prSet/>
      <dgm:spPr/>
      <dgm:t>
        <a:bodyPr/>
        <a:lstStyle/>
        <a:p>
          <a:endParaRPr lang="fr-BE"/>
        </a:p>
      </dgm:t>
    </dgm:pt>
    <dgm:pt modelId="{7E2D9F34-295F-4FF3-8120-78C345BFA26F}">
      <dgm:prSet/>
      <dgm:spPr/>
      <dgm:t>
        <a:bodyPr/>
        <a:lstStyle/>
        <a:p>
          <a:r>
            <a:rPr lang="fr-BE" dirty="0"/>
            <a:t>1 </a:t>
          </a:r>
          <a:r>
            <a:rPr lang="fr-BE" dirty="0" err="1"/>
            <a:t>bid</a:t>
          </a:r>
          <a:r>
            <a:rPr lang="fr-BE" dirty="0"/>
            <a:t> </a:t>
          </a:r>
          <a:r>
            <a:rPr lang="fr-BE" dirty="0" err="1"/>
            <a:t>received</a:t>
          </a:r>
          <a:r>
            <a:rPr lang="fr-BE" dirty="0"/>
            <a:t> with GWP&lt;1</a:t>
          </a:r>
        </a:p>
      </dgm:t>
    </dgm:pt>
    <dgm:pt modelId="{93C6BF90-9393-4282-93A0-2A28573AC16F}" type="parTrans" cxnId="{5C7C9F16-577F-4346-8C29-BF1747D54382}">
      <dgm:prSet/>
      <dgm:spPr/>
      <dgm:t>
        <a:bodyPr/>
        <a:lstStyle/>
        <a:p>
          <a:endParaRPr lang="fr-BE"/>
        </a:p>
      </dgm:t>
    </dgm:pt>
    <dgm:pt modelId="{C3FAED91-5182-42A5-866E-F3CC13A0B63F}" type="sibTrans" cxnId="{5C7C9F16-577F-4346-8C29-BF1747D54382}">
      <dgm:prSet/>
      <dgm:spPr/>
      <dgm:t>
        <a:bodyPr/>
        <a:lstStyle/>
        <a:p>
          <a:endParaRPr lang="fr-BE"/>
        </a:p>
      </dgm:t>
    </dgm:pt>
    <dgm:pt modelId="{E1CCFCFF-18FA-420D-9B35-F9034D6F2836}">
      <dgm:prSet/>
      <dgm:spPr/>
      <dgm:t>
        <a:bodyPr/>
        <a:lstStyle/>
        <a:p>
          <a:r>
            <a:rPr lang="fr-BE" dirty="0"/>
            <a:t>no </a:t>
          </a:r>
          <a:r>
            <a:rPr lang="fr-BE" dirty="0" err="1"/>
            <a:t>bid</a:t>
          </a:r>
          <a:r>
            <a:rPr lang="fr-BE" dirty="0"/>
            <a:t> </a:t>
          </a:r>
          <a:r>
            <a:rPr lang="fr-BE" dirty="0" err="1"/>
            <a:t>is</a:t>
          </a:r>
          <a:r>
            <a:rPr lang="fr-BE" dirty="0"/>
            <a:t> </a:t>
          </a:r>
          <a:r>
            <a:rPr lang="fr-BE" dirty="0" err="1"/>
            <a:t>received</a:t>
          </a:r>
          <a:r>
            <a:rPr lang="fr-BE" dirty="0"/>
            <a:t> for an </a:t>
          </a:r>
          <a:r>
            <a:rPr lang="fr-BE" dirty="0" err="1"/>
            <a:t>F-gas</a:t>
          </a:r>
          <a:r>
            <a:rPr lang="fr-BE" dirty="0"/>
            <a:t> with GWP &lt;1</a:t>
          </a:r>
        </a:p>
      </dgm:t>
    </dgm:pt>
    <dgm:pt modelId="{0A58961E-694C-4892-8433-F66E91E2195D}" type="parTrans" cxnId="{8961C6DB-9CDB-4C35-AF85-229E9578D589}">
      <dgm:prSet/>
      <dgm:spPr/>
      <dgm:t>
        <a:bodyPr/>
        <a:lstStyle/>
        <a:p>
          <a:endParaRPr lang="fr-BE"/>
        </a:p>
      </dgm:t>
    </dgm:pt>
    <dgm:pt modelId="{4EFD247A-6C2B-45AC-B8C7-5C2F2531BF13}" type="sibTrans" cxnId="{8961C6DB-9CDB-4C35-AF85-229E9578D589}">
      <dgm:prSet/>
      <dgm:spPr/>
      <dgm:t>
        <a:bodyPr/>
        <a:lstStyle/>
        <a:p>
          <a:endParaRPr lang="fr-BE"/>
        </a:p>
      </dgm:t>
    </dgm:pt>
    <dgm:pt modelId="{23207B6D-2859-4C6D-9C79-8D9E65D23079}">
      <dgm:prSet/>
      <dgm:spPr>
        <a:solidFill>
          <a:srgbClr val="FFFF99">
            <a:alpha val="89804"/>
          </a:srgbClr>
        </a:solidFill>
      </dgm:spPr>
      <dgm:t>
        <a:bodyPr/>
        <a:lstStyle/>
        <a:p>
          <a:r>
            <a:rPr lang="fr-BE" dirty="0"/>
            <a:t>Can use GWP&lt;1000</a:t>
          </a:r>
        </a:p>
      </dgm:t>
    </dgm:pt>
    <dgm:pt modelId="{1634C0EE-678C-4348-B0F9-A4843BF48250}" type="parTrans" cxnId="{A87AAEEC-902E-4864-9220-781E41029107}">
      <dgm:prSet/>
      <dgm:spPr/>
      <dgm:t>
        <a:bodyPr/>
        <a:lstStyle/>
        <a:p>
          <a:endParaRPr lang="fr-BE"/>
        </a:p>
      </dgm:t>
    </dgm:pt>
    <dgm:pt modelId="{87CD6E54-46B4-4F72-A800-F3DFE485415C}" type="sibTrans" cxnId="{A87AAEEC-902E-4864-9220-781E41029107}">
      <dgm:prSet/>
      <dgm:spPr/>
      <dgm:t>
        <a:bodyPr/>
        <a:lstStyle/>
        <a:p>
          <a:endParaRPr lang="fr-BE"/>
        </a:p>
      </dgm:t>
    </dgm:pt>
    <dgm:pt modelId="{8C10F316-707A-4753-B1A8-B658F3DA8C9F}">
      <dgm:prSet/>
      <dgm:spPr>
        <a:solidFill>
          <a:schemeClr val="accent4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fr-BE" dirty="0"/>
            <a:t>Free to use </a:t>
          </a:r>
          <a:r>
            <a:rPr lang="fr-BE" dirty="0" err="1"/>
            <a:t>any</a:t>
          </a:r>
          <a:r>
            <a:rPr lang="fr-BE" dirty="0"/>
            <a:t> </a:t>
          </a:r>
          <a:r>
            <a:rPr lang="fr-BE" dirty="0" err="1"/>
            <a:t>technology</a:t>
          </a:r>
          <a:r>
            <a:rPr lang="fr-BE" dirty="0"/>
            <a:t>, </a:t>
          </a:r>
          <a:r>
            <a:rPr lang="fr-BE" dirty="0" err="1"/>
            <a:t>including</a:t>
          </a:r>
          <a:r>
            <a:rPr lang="fr-BE" dirty="0"/>
            <a:t> SF6</a:t>
          </a:r>
        </a:p>
      </dgm:t>
    </dgm:pt>
    <dgm:pt modelId="{0BEDE501-B7C9-43C9-A65F-D2DAF2B0C18F}" type="parTrans" cxnId="{3443CC0F-F008-4727-8F4A-DADE3D2CE186}">
      <dgm:prSet/>
      <dgm:spPr/>
      <dgm:t>
        <a:bodyPr/>
        <a:lstStyle/>
        <a:p>
          <a:endParaRPr lang="fr-BE"/>
        </a:p>
      </dgm:t>
    </dgm:pt>
    <dgm:pt modelId="{B9E0F651-CDA6-4AA3-95B5-08B9884F5030}" type="sibTrans" cxnId="{3443CC0F-F008-4727-8F4A-DADE3D2CE186}">
      <dgm:prSet/>
      <dgm:spPr/>
      <dgm:t>
        <a:bodyPr/>
        <a:lstStyle/>
        <a:p>
          <a:endParaRPr lang="fr-BE"/>
        </a:p>
      </dgm:t>
    </dgm:pt>
    <dgm:pt modelId="{BC560EAD-95F5-4228-B663-DBBBAE2D580E}">
      <dgm:prSet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de-DE" dirty="0"/>
            <a:t>Can </a:t>
          </a:r>
          <a:r>
            <a:rPr lang="de-DE" dirty="0" err="1"/>
            <a:t>use</a:t>
          </a:r>
          <a:r>
            <a:rPr lang="de-DE" dirty="0"/>
            <a:t> F-gas</a:t>
          </a:r>
        </a:p>
        <a:p>
          <a:r>
            <a:rPr lang="de-DE" dirty="0"/>
            <a:t>GWP&lt;1</a:t>
          </a:r>
          <a:endParaRPr lang="fr-BE" dirty="0"/>
        </a:p>
      </dgm:t>
    </dgm:pt>
    <dgm:pt modelId="{E6036FC0-079A-48F7-9A13-954F680C6623}" type="parTrans" cxnId="{3E397CC7-DDE6-4FF0-99B3-B3518C49A61E}">
      <dgm:prSet/>
      <dgm:spPr/>
      <dgm:t>
        <a:bodyPr/>
        <a:lstStyle/>
        <a:p>
          <a:endParaRPr lang="fr-BE"/>
        </a:p>
      </dgm:t>
    </dgm:pt>
    <dgm:pt modelId="{024F008C-5EE8-4A3C-937F-965E9C0018AB}" type="sibTrans" cxnId="{3E397CC7-DDE6-4FF0-99B3-B3518C49A61E}">
      <dgm:prSet/>
      <dgm:spPr/>
      <dgm:t>
        <a:bodyPr/>
        <a:lstStyle/>
        <a:p>
          <a:endParaRPr lang="fr-BE"/>
        </a:p>
      </dgm:t>
    </dgm:pt>
    <dgm:pt modelId="{EF213D0D-71F9-49EC-B87C-62C8435D2CD2}">
      <dgm:prSet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fr-BE" dirty="0"/>
            <a:t>Must use </a:t>
          </a:r>
          <a:r>
            <a:rPr lang="fr-BE" dirty="0" err="1"/>
            <a:t>natural</a:t>
          </a:r>
          <a:r>
            <a:rPr lang="fr-BE" dirty="0"/>
            <a:t> alternatives or GWP&lt;1</a:t>
          </a:r>
        </a:p>
      </dgm:t>
    </dgm:pt>
    <dgm:pt modelId="{3F1437B9-E31C-47BA-A0D9-A8E5B94CE3F9}" type="sibTrans" cxnId="{69A05E08-2F3A-4C40-ADB2-CA32E32B895D}">
      <dgm:prSet/>
      <dgm:spPr/>
      <dgm:t>
        <a:bodyPr/>
        <a:lstStyle/>
        <a:p>
          <a:endParaRPr lang="fr-BE"/>
        </a:p>
      </dgm:t>
    </dgm:pt>
    <dgm:pt modelId="{9EA70C58-BA6C-42F9-B0CE-B5E9C3B93E1F}" type="parTrans" cxnId="{69A05E08-2F3A-4C40-ADB2-CA32E32B895D}">
      <dgm:prSet/>
      <dgm:spPr/>
      <dgm:t>
        <a:bodyPr/>
        <a:lstStyle/>
        <a:p>
          <a:endParaRPr lang="fr-BE"/>
        </a:p>
      </dgm:t>
    </dgm:pt>
    <dgm:pt modelId="{81460AF4-EC17-456C-A717-C6264496F04A}">
      <dgm:prSet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fr-BE" dirty="0"/>
            <a:t>Must use </a:t>
          </a:r>
          <a:r>
            <a:rPr lang="fr-BE" dirty="0" err="1"/>
            <a:t>natural</a:t>
          </a:r>
          <a:r>
            <a:rPr lang="fr-BE" dirty="0"/>
            <a:t> alternatives or GWP&lt;1</a:t>
          </a:r>
        </a:p>
      </dgm:t>
    </dgm:pt>
    <dgm:pt modelId="{D71DF771-293D-4B7C-9624-54DC39426914}" type="parTrans" cxnId="{2276EB75-3197-447D-8251-A3D206E40F3F}">
      <dgm:prSet/>
      <dgm:spPr/>
      <dgm:t>
        <a:bodyPr/>
        <a:lstStyle/>
        <a:p>
          <a:endParaRPr lang="fr-BE"/>
        </a:p>
      </dgm:t>
    </dgm:pt>
    <dgm:pt modelId="{B5BB4EA9-BDD0-464A-90C7-F048EEF673DF}" type="sibTrans" cxnId="{2276EB75-3197-447D-8251-A3D206E40F3F}">
      <dgm:prSet/>
      <dgm:spPr/>
      <dgm:t>
        <a:bodyPr/>
        <a:lstStyle/>
        <a:p>
          <a:endParaRPr lang="fr-BE"/>
        </a:p>
      </dgm:t>
    </dgm:pt>
    <dgm:pt modelId="{AC99E1FD-6A0B-4AF5-9158-C259C917D994}" type="pres">
      <dgm:prSet presAssocID="{742DCDED-55D0-474E-A855-72E6E027A9C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C0E1836-29E6-4475-8DDB-4CAB9A49C97F}" type="pres">
      <dgm:prSet presAssocID="{DF113FF0-CF82-4BA2-9FED-4A959486F1D9}" presName="hierRoot1" presStyleCnt="0"/>
      <dgm:spPr/>
    </dgm:pt>
    <dgm:pt modelId="{2C5386D6-D038-45D5-8A05-C0210594AC01}" type="pres">
      <dgm:prSet presAssocID="{DF113FF0-CF82-4BA2-9FED-4A959486F1D9}" presName="composite" presStyleCnt="0"/>
      <dgm:spPr/>
    </dgm:pt>
    <dgm:pt modelId="{29C205EC-7FF1-489A-B947-D0D76DDFB409}" type="pres">
      <dgm:prSet presAssocID="{DF113FF0-CF82-4BA2-9FED-4A959486F1D9}" presName="background" presStyleLbl="node0" presStyleIdx="0" presStyleCnt="1"/>
      <dgm:spPr/>
    </dgm:pt>
    <dgm:pt modelId="{89E99AC4-C6AB-4187-9D99-793C39408A15}" type="pres">
      <dgm:prSet presAssocID="{DF113FF0-CF82-4BA2-9FED-4A959486F1D9}" presName="text" presStyleLbl="fgAcc0" presStyleIdx="0" presStyleCnt="1" custScaleX="281687">
        <dgm:presLayoutVars>
          <dgm:chPref val="3"/>
        </dgm:presLayoutVars>
      </dgm:prSet>
      <dgm:spPr/>
    </dgm:pt>
    <dgm:pt modelId="{F5D9B250-1C5C-4E25-92AC-6B27BA40F43D}" type="pres">
      <dgm:prSet presAssocID="{DF113FF0-CF82-4BA2-9FED-4A959486F1D9}" presName="hierChild2" presStyleCnt="0"/>
      <dgm:spPr/>
    </dgm:pt>
    <dgm:pt modelId="{FC9E02A2-5D7E-43DA-A8BE-7C4E66586223}" type="pres">
      <dgm:prSet presAssocID="{30FE205E-CA4F-475A-88F4-0C42A3D4F97B}" presName="Name10" presStyleLbl="parChTrans1D2" presStyleIdx="0" presStyleCnt="3"/>
      <dgm:spPr/>
    </dgm:pt>
    <dgm:pt modelId="{C7E3CC19-E6B7-4FDA-8772-556D471A420F}" type="pres">
      <dgm:prSet presAssocID="{A46BF3E9-1B07-49BA-AFED-F7A6BC76AE22}" presName="hierRoot2" presStyleCnt="0"/>
      <dgm:spPr/>
    </dgm:pt>
    <dgm:pt modelId="{02D13904-F25F-49C4-9471-1EB88F8E0957}" type="pres">
      <dgm:prSet presAssocID="{A46BF3E9-1B07-49BA-AFED-F7A6BC76AE22}" presName="composite2" presStyleCnt="0"/>
      <dgm:spPr/>
    </dgm:pt>
    <dgm:pt modelId="{570531F7-A2DC-4AE0-82CA-D1909989D326}" type="pres">
      <dgm:prSet presAssocID="{A46BF3E9-1B07-49BA-AFED-F7A6BC76AE22}" presName="background2" presStyleLbl="node2" presStyleIdx="0" presStyleCnt="3"/>
      <dgm:spPr/>
    </dgm:pt>
    <dgm:pt modelId="{CB05FF39-66AC-4160-8571-642CBBFD48E6}" type="pres">
      <dgm:prSet presAssocID="{A46BF3E9-1B07-49BA-AFED-F7A6BC76AE22}" presName="text2" presStyleLbl="fgAcc2" presStyleIdx="0" presStyleCnt="3">
        <dgm:presLayoutVars>
          <dgm:chPref val="3"/>
        </dgm:presLayoutVars>
      </dgm:prSet>
      <dgm:spPr/>
    </dgm:pt>
    <dgm:pt modelId="{2DEF2FEE-C714-4411-8FD5-B8FB59A8EBB7}" type="pres">
      <dgm:prSet presAssocID="{A46BF3E9-1B07-49BA-AFED-F7A6BC76AE22}" presName="hierChild3" presStyleCnt="0"/>
      <dgm:spPr/>
    </dgm:pt>
    <dgm:pt modelId="{2B7E445C-C9B2-4D19-A491-820F2521DB9C}" type="pres">
      <dgm:prSet presAssocID="{35C8C8D6-FD3F-432E-A219-13780DF52164}" presName="Name17" presStyleLbl="parChTrans1D3" presStyleIdx="0" presStyleCnt="2"/>
      <dgm:spPr/>
    </dgm:pt>
    <dgm:pt modelId="{444494AA-06D0-4EE1-B359-5E298C8D1CD1}" type="pres">
      <dgm:prSet presAssocID="{1C6D0DAC-73E5-4E63-851D-379686272F8E}" presName="hierRoot3" presStyleCnt="0"/>
      <dgm:spPr/>
    </dgm:pt>
    <dgm:pt modelId="{6CCE4D56-A55B-49AE-A292-381F7469BDA5}" type="pres">
      <dgm:prSet presAssocID="{1C6D0DAC-73E5-4E63-851D-379686272F8E}" presName="composite3" presStyleCnt="0"/>
      <dgm:spPr/>
    </dgm:pt>
    <dgm:pt modelId="{67B58ECB-F896-48A5-AC83-80499890513D}" type="pres">
      <dgm:prSet presAssocID="{1C6D0DAC-73E5-4E63-851D-379686272F8E}" presName="background3" presStyleLbl="node3" presStyleIdx="0" presStyleCnt="2"/>
      <dgm:spPr/>
    </dgm:pt>
    <dgm:pt modelId="{E7BD3BD0-ED70-4DDE-8130-2EF7B8357B05}" type="pres">
      <dgm:prSet presAssocID="{1C6D0DAC-73E5-4E63-851D-379686272F8E}" presName="text3" presStyleLbl="fgAcc3" presStyleIdx="0" presStyleCnt="2">
        <dgm:presLayoutVars>
          <dgm:chPref val="3"/>
        </dgm:presLayoutVars>
      </dgm:prSet>
      <dgm:spPr/>
    </dgm:pt>
    <dgm:pt modelId="{47EAD253-E142-4D73-B278-977F9BAA5ACF}" type="pres">
      <dgm:prSet presAssocID="{1C6D0DAC-73E5-4E63-851D-379686272F8E}" presName="hierChild4" presStyleCnt="0"/>
      <dgm:spPr/>
    </dgm:pt>
    <dgm:pt modelId="{765DDAA2-7596-460B-87DD-8D3CECD1767C}" type="pres">
      <dgm:prSet presAssocID="{0A58961E-694C-4892-8433-F66E91E2195D}" presName="Name23" presStyleLbl="parChTrans1D4" presStyleIdx="0" presStyleCnt="12"/>
      <dgm:spPr/>
    </dgm:pt>
    <dgm:pt modelId="{EF396504-63FD-4F9A-A1CD-04189D7F21BE}" type="pres">
      <dgm:prSet presAssocID="{E1CCFCFF-18FA-420D-9B35-F9034D6F2836}" presName="hierRoot4" presStyleCnt="0"/>
      <dgm:spPr/>
    </dgm:pt>
    <dgm:pt modelId="{731072E3-EE27-43AC-A7C8-ECF9B0D0C8F4}" type="pres">
      <dgm:prSet presAssocID="{E1CCFCFF-18FA-420D-9B35-F9034D6F2836}" presName="composite4" presStyleCnt="0"/>
      <dgm:spPr/>
    </dgm:pt>
    <dgm:pt modelId="{1EF2BE56-2C81-4DBE-8DAD-F95131F14F2A}" type="pres">
      <dgm:prSet presAssocID="{E1CCFCFF-18FA-420D-9B35-F9034D6F2836}" presName="background4" presStyleLbl="node4" presStyleIdx="0" presStyleCnt="12"/>
      <dgm:spPr/>
    </dgm:pt>
    <dgm:pt modelId="{5BD75FBB-BB40-4B31-A19F-5746410768A6}" type="pres">
      <dgm:prSet presAssocID="{E1CCFCFF-18FA-420D-9B35-F9034D6F2836}" presName="text4" presStyleLbl="fgAcc4" presStyleIdx="0" presStyleCnt="12">
        <dgm:presLayoutVars>
          <dgm:chPref val="3"/>
        </dgm:presLayoutVars>
      </dgm:prSet>
      <dgm:spPr/>
    </dgm:pt>
    <dgm:pt modelId="{A7DB4B08-59E3-4A40-AA8B-32D95021339B}" type="pres">
      <dgm:prSet presAssocID="{E1CCFCFF-18FA-420D-9B35-F9034D6F2836}" presName="hierChild5" presStyleCnt="0"/>
      <dgm:spPr/>
    </dgm:pt>
    <dgm:pt modelId="{BC5C6457-D273-43E3-B872-1E87BA534C5E}" type="pres">
      <dgm:prSet presAssocID="{89C59100-604D-4FF8-BE29-15625FCBF014}" presName="Name23" presStyleLbl="parChTrans1D4" presStyleIdx="1" presStyleCnt="12"/>
      <dgm:spPr/>
    </dgm:pt>
    <dgm:pt modelId="{E7CE3DE4-F811-4C68-9870-7F03E3588E68}" type="pres">
      <dgm:prSet presAssocID="{C0C0CECC-EDC7-4FCA-B9A5-980CB785D05A}" presName="hierRoot4" presStyleCnt="0"/>
      <dgm:spPr/>
    </dgm:pt>
    <dgm:pt modelId="{05C426B6-9A30-4E37-90DC-8400CCBADE27}" type="pres">
      <dgm:prSet presAssocID="{C0C0CECC-EDC7-4FCA-B9A5-980CB785D05A}" presName="composite4" presStyleCnt="0"/>
      <dgm:spPr/>
    </dgm:pt>
    <dgm:pt modelId="{943C92EB-6657-4FAD-ACA4-32CA17F4A376}" type="pres">
      <dgm:prSet presAssocID="{C0C0CECC-EDC7-4FCA-B9A5-980CB785D05A}" presName="background4" presStyleLbl="node4" presStyleIdx="1" presStyleCnt="12"/>
      <dgm:spPr/>
    </dgm:pt>
    <dgm:pt modelId="{ADEDCAE7-D0D1-4292-B9AC-9190666D71E1}" type="pres">
      <dgm:prSet presAssocID="{C0C0CECC-EDC7-4FCA-B9A5-980CB785D05A}" presName="text4" presStyleLbl="fgAcc4" presStyleIdx="1" presStyleCnt="12">
        <dgm:presLayoutVars>
          <dgm:chPref val="3"/>
        </dgm:presLayoutVars>
      </dgm:prSet>
      <dgm:spPr/>
    </dgm:pt>
    <dgm:pt modelId="{A0690747-DE81-4C77-BB40-E99233BCBF41}" type="pres">
      <dgm:prSet presAssocID="{C0C0CECC-EDC7-4FCA-B9A5-980CB785D05A}" presName="hierChild5" presStyleCnt="0"/>
      <dgm:spPr/>
    </dgm:pt>
    <dgm:pt modelId="{4628FBA9-171C-407C-AC71-26FE4BD8EF75}" type="pres">
      <dgm:prSet presAssocID="{0BEDE501-B7C9-43C9-A65F-D2DAF2B0C18F}" presName="Name23" presStyleLbl="parChTrans1D4" presStyleIdx="2" presStyleCnt="12"/>
      <dgm:spPr/>
    </dgm:pt>
    <dgm:pt modelId="{B4E3308E-2E66-480C-B840-73E4723B7138}" type="pres">
      <dgm:prSet presAssocID="{8C10F316-707A-4753-B1A8-B658F3DA8C9F}" presName="hierRoot4" presStyleCnt="0"/>
      <dgm:spPr/>
    </dgm:pt>
    <dgm:pt modelId="{5B05D328-2967-49C4-86E5-BA3E70A27768}" type="pres">
      <dgm:prSet presAssocID="{8C10F316-707A-4753-B1A8-B658F3DA8C9F}" presName="composite4" presStyleCnt="0"/>
      <dgm:spPr/>
    </dgm:pt>
    <dgm:pt modelId="{FE0BF3FD-1290-4175-802C-3177F7C215AC}" type="pres">
      <dgm:prSet presAssocID="{8C10F316-707A-4753-B1A8-B658F3DA8C9F}" presName="background4" presStyleLbl="node4" presStyleIdx="2" presStyleCnt="12"/>
      <dgm:spPr/>
    </dgm:pt>
    <dgm:pt modelId="{86571CED-5AB8-4003-8314-9CE472DC74A6}" type="pres">
      <dgm:prSet presAssocID="{8C10F316-707A-4753-B1A8-B658F3DA8C9F}" presName="text4" presStyleLbl="fgAcc4" presStyleIdx="2" presStyleCnt="12">
        <dgm:presLayoutVars>
          <dgm:chPref val="3"/>
        </dgm:presLayoutVars>
      </dgm:prSet>
      <dgm:spPr/>
    </dgm:pt>
    <dgm:pt modelId="{E4391BE6-741C-4D29-9852-FC88BC29F6FE}" type="pres">
      <dgm:prSet presAssocID="{8C10F316-707A-4753-B1A8-B658F3DA8C9F}" presName="hierChild5" presStyleCnt="0"/>
      <dgm:spPr/>
    </dgm:pt>
    <dgm:pt modelId="{F94822F2-FE85-4809-B053-8C10970A751E}" type="pres">
      <dgm:prSet presAssocID="{1634C0EE-678C-4348-B0F9-A4843BF48250}" presName="Name23" presStyleLbl="parChTrans1D4" presStyleIdx="3" presStyleCnt="12"/>
      <dgm:spPr/>
    </dgm:pt>
    <dgm:pt modelId="{95140C20-C62F-46C8-B886-B86BEBCC7C0E}" type="pres">
      <dgm:prSet presAssocID="{23207B6D-2859-4C6D-9C79-8D9E65D23079}" presName="hierRoot4" presStyleCnt="0"/>
      <dgm:spPr/>
    </dgm:pt>
    <dgm:pt modelId="{0F40347B-F5CC-461F-BECE-9983E98E20B3}" type="pres">
      <dgm:prSet presAssocID="{23207B6D-2859-4C6D-9C79-8D9E65D23079}" presName="composite4" presStyleCnt="0"/>
      <dgm:spPr/>
    </dgm:pt>
    <dgm:pt modelId="{9E7877CE-98FE-43D9-B2F0-6D334B8869E6}" type="pres">
      <dgm:prSet presAssocID="{23207B6D-2859-4C6D-9C79-8D9E65D23079}" presName="background4" presStyleLbl="node4" presStyleIdx="3" presStyleCnt="12"/>
      <dgm:spPr/>
    </dgm:pt>
    <dgm:pt modelId="{6DE88B8F-AFF5-434D-9CA8-DC28AF70E9E7}" type="pres">
      <dgm:prSet presAssocID="{23207B6D-2859-4C6D-9C79-8D9E65D23079}" presName="text4" presStyleLbl="fgAcc4" presStyleIdx="3" presStyleCnt="12">
        <dgm:presLayoutVars>
          <dgm:chPref val="3"/>
        </dgm:presLayoutVars>
      </dgm:prSet>
      <dgm:spPr/>
    </dgm:pt>
    <dgm:pt modelId="{D05032F3-1565-4A28-9333-FCF6E496E292}" type="pres">
      <dgm:prSet presAssocID="{23207B6D-2859-4C6D-9C79-8D9E65D23079}" presName="hierChild5" presStyleCnt="0"/>
      <dgm:spPr/>
    </dgm:pt>
    <dgm:pt modelId="{A182C4F2-C29B-473C-A0B5-E08D06CD5C86}" type="pres">
      <dgm:prSet presAssocID="{93C6BF90-9393-4282-93A0-2A28573AC16F}" presName="Name23" presStyleLbl="parChTrans1D4" presStyleIdx="4" presStyleCnt="12"/>
      <dgm:spPr/>
    </dgm:pt>
    <dgm:pt modelId="{A1AA19AE-BA9B-486D-9C2D-53376C637F67}" type="pres">
      <dgm:prSet presAssocID="{7E2D9F34-295F-4FF3-8120-78C345BFA26F}" presName="hierRoot4" presStyleCnt="0"/>
      <dgm:spPr/>
    </dgm:pt>
    <dgm:pt modelId="{EB869C96-38FA-4AD6-B518-2587674D5A50}" type="pres">
      <dgm:prSet presAssocID="{7E2D9F34-295F-4FF3-8120-78C345BFA26F}" presName="composite4" presStyleCnt="0"/>
      <dgm:spPr/>
    </dgm:pt>
    <dgm:pt modelId="{A892B8DF-FBD4-4438-B4BA-81411E2DC205}" type="pres">
      <dgm:prSet presAssocID="{7E2D9F34-295F-4FF3-8120-78C345BFA26F}" presName="background4" presStyleLbl="node4" presStyleIdx="4" presStyleCnt="12"/>
      <dgm:spPr/>
    </dgm:pt>
    <dgm:pt modelId="{0B3757E2-F326-4FB1-BB8E-F52187151B8B}" type="pres">
      <dgm:prSet presAssocID="{7E2D9F34-295F-4FF3-8120-78C345BFA26F}" presName="text4" presStyleLbl="fgAcc4" presStyleIdx="4" presStyleCnt="12">
        <dgm:presLayoutVars>
          <dgm:chPref val="3"/>
        </dgm:presLayoutVars>
      </dgm:prSet>
      <dgm:spPr/>
    </dgm:pt>
    <dgm:pt modelId="{032CD1DD-FE0A-40CC-8022-CC6EA8818443}" type="pres">
      <dgm:prSet presAssocID="{7E2D9F34-295F-4FF3-8120-78C345BFA26F}" presName="hierChild5" presStyleCnt="0"/>
      <dgm:spPr/>
    </dgm:pt>
    <dgm:pt modelId="{3F4335A0-604C-4E57-9077-94AD8595B6C0}" type="pres">
      <dgm:prSet presAssocID="{D71DF771-293D-4B7C-9624-54DC39426914}" presName="Name23" presStyleLbl="parChTrans1D4" presStyleIdx="5" presStyleCnt="12"/>
      <dgm:spPr/>
    </dgm:pt>
    <dgm:pt modelId="{E6E42379-31D5-4FA5-8B23-267A786632A0}" type="pres">
      <dgm:prSet presAssocID="{81460AF4-EC17-456C-A717-C6264496F04A}" presName="hierRoot4" presStyleCnt="0"/>
      <dgm:spPr/>
    </dgm:pt>
    <dgm:pt modelId="{3CAA9207-F530-4BBF-BBCF-1F9A2CDA4461}" type="pres">
      <dgm:prSet presAssocID="{81460AF4-EC17-456C-A717-C6264496F04A}" presName="composite4" presStyleCnt="0"/>
      <dgm:spPr/>
    </dgm:pt>
    <dgm:pt modelId="{2E5248B7-7665-44B2-8771-E36383CB58CF}" type="pres">
      <dgm:prSet presAssocID="{81460AF4-EC17-456C-A717-C6264496F04A}" presName="background4" presStyleLbl="node4" presStyleIdx="5" presStyleCnt="12"/>
      <dgm:spPr/>
    </dgm:pt>
    <dgm:pt modelId="{5FE1F132-A793-466D-915D-2ED16DEE7F7B}" type="pres">
      <dgm:prSet presAssocID="{81460AF4-EC17-456C-A717-C6264496F04A}" presName="text4" presStyleLbl="fgAcc4" presStyleIdx="5" presStyleCnt="12">
        <dgm:presLayoutVars>
          <dgm:chPref val="3"/>
        </dgm:presLayoutVars>
      </dgm:prSet>
      <dgm:spPr/>
    </dgm:pt>
    <dgm:pt modelId="{7EEE660E-01C6-477F-B6CE-919766E98A81}" type="pres">
      <dgm:prSet presAssocID="{81460AF4-EC17-456C-A717-C6264496F04A}" presName="hierChild5" presStyleCnt="0"/>
      <dgm:spPr/>
    </dgm:pt>
    <dgm:pt modelId="{87228D00-C1BE-44FA-97CB-BA9283FDA0BB}" type="pres">
      <dgm:prSet presAssocID="{EBBCA356-CFE7-466D-9199-787FED20AC4B}" presName="Name17" presStyleLbl="parChTrans1D3" presStyleIdx="1" presStyleCnt="2"/>
      <dgm:spPr/>
    </dgm:pt>
    <dgm:pt modelId="{9A0ABAC3-0DCB-41D2-A449-BF36D90BC4B6}" type="pres">
      <dgm:prSet presAssocID="{8C90AB4A-2EB9-4526-95FF-B8EE2B02E627}" presName="hierRoot3" presStyleCnt="0"/>
      <dgm:spPr/>
    </dgm:pt>
    <dgm:pt modelId="{FB7580F0-07EA-40CA-AA47-1CFDA1379649}" type="pres">
      <dgm:prSet presAssocID="{8C90AB4A-2EB9-4526-95FF-B8EE2B02E627}" presName="composite3" presStyleCnt="0"/>
      <dgm:spPr/>
    </dgm:pt>
    <dgm:pt modelId="{2BB880F2-50D3-4CAB-A361-F9FA8E48FB19}" type="pres">
      <dgm:prSet presAssocID="{8C90AB4A-2EB9-4526-95FF-B8EE2B02E627}" presName="background3" presStyleLbl="node3" presStyleIdx="1" presStyleCnt="2"/>
      <dgm:spPr/>
    </dgm:pt>
    <dgm:pt modelId="{392B48E2-6D81-46E3-B956-D400688521EF}" type="pres">
      <dgm:prSet presAssocID="{8C90AB4A-2EB9-4526-95FF-B8EE2B02E627}" presName="text3" presStyleLbl="fgAcc3" presStyleIdx="1" presStyleCnt="2">
        <dgm:presLayoutVars>
          <dgm:chPref val="3"/>
        </dgm:presLayoutVars>
      </dgm:prSet>
      <dgm:spPr/>
    </dgm:pt>
    <dgm:pt modelId="{14FBCCA8-F512-4651-A0C8-77FDE1B88884}" type="pres">
      <dgm:prSet presAssocID="{8C90AB4A-2EB9-4526-95FF-B8EE2B02E627}" presName="hierChild4" presStyleCnt="0"/>
      <dgm:spPr/>
    </dgm:pt>
    <dgm:pt modelId="{207FC4CA-8780-4E5E-8D97-BEFE5186CCEC}" type="pres">
      <dgm:prSet presAssocID="{0170B886-25B4-4082-9DB1-D414D6963E8F}" presName="Name23" presStyleLbl="parChTrans1D4" presStyleIdx="6" presStyleCnt="12"/>
      <dgm:spPr/>
    </dgm:pt>
    <dgm:pt modelId="{CC41F632-CC47-4526-B354-9B9D1210C7F9}" type="pres">
      <dgm:prSet presAssocID="{1BC840A3-53E9-4CDE-9442-6336FA70B138}" presName="hierRoot4" presStyleCnt="0"/>
      <dgm:spPr/>
    </dgm:pt>
    <dgm:pt modelId="{34FA367D-48CF-45BD-8E0C-D93DCB0C523A}" type="pres">
      <dgm:prSet presAssocID="{1BC840A3-53E9-4CDE-9442-6336FA70B138}" presName="composite4" presStyleCnt="0"/>
      <dgm:spPr/>
    </dgm:pt>
    <dgm:pt modelId="{0FA8769B-A451-427F-8998-ACF4DC19CA94}" type="pres">
      <dgm:prSet presAssocID="{1BC840A3-53E9-4CDE-9442-6336FA70B138}" presName="background4" presStyleLbl="node4" presStyleIdx="6" presStyleCnt="12"/>
      <dgm:spPr/>
    </dgm:pt>
    <dgm:pt modelId="{CB6F9484-E194-436D-80D1-93DC426D38F3}" type="pres">
      <dgm:prSet presAssocID="{1BC840A3-53E9-4CDE-9442-6336FA70B138}" presName="text4" presStyleLbl="fgAcc4" presStyleIdx="6" presStyleCnt="12">
        <dgm:presLayoutVars>
          <dgm:chPref val="3"/>
        </dgm:presLayoutVars>
      </dgm:prSet>
      <dgm:spPr/>
    </dgm:pt>
    <dgm:pt modelId="{ACFC5CB7-36F4-4809-889D-3B01B9BB9210}" type="pres">
      <dgm:prSet presAssocID="{1BC840A3-53E9-4CDE-9442-6336FA70B138}" presName="hierChild5" presStyleCnt="0"/>
      <dgm:spPr/>
    </dgm:pt>
    <dgm:pt modelId="{A292ACD4-8ADA-4796-9F78-FA8A16BEAFD6}" type="pres">
      <dgm:prSet presAssocID="{DAEC7885-BB97-445E-AEA1-E05ADB361754}" presName="Name23" presStyleLbl="parChTrans1D4" presStyleIdx="7" presStyleCnt="12"/>
      <dgm:spPr/>
    </dgm:pt>
    <dgm:pt modelId="{484A37C0-9B36-442C-8726-43BAA27F81DC}" type="pres">
      <dgm:prSet presAssocID="{BF97905A-B22C-42F7-A21D-AFA62631CD76}" presName="hierRoot4" presStyleCnt="0"/>
      <dgm:spPr/>
    </dgm:pt>
    <dgm:pt modelId="{7F73B2E1-3048-4E54-8935-8FDCA66BAF7B}" type="pres">
      <dgm:prSet presAssocID="{BF97905A-B22C-42F7-A21D-AFA62631CD76}" presName="composite4" presStyleCnt="0"/>
      <dgm:spPr/>
    </dgm:pt>
    <dgm:pt modelId="{32E74592-44FC-4AF4-A6BF-6FE2FEB259C4}" type="pres">
      <dgm:prSet presAssocID="{BF97905A-B22C-42F7-A21D-AFA62631CD76}" presName="background4" presStyleLbl="node4" presStyleIdx="7" presStyleCnt="12"/>
      <dgm:spPr/>
    </dgm:pt>
    <dgm:pt modelId="{100A888E-92BB-407B-8CF4-024F8993343C}" type="pres">
      <dgm:prSet presAssocID="{BF97905A-B22C-42F7-A21D-AFA62631CD76}" presName="text4" presStyleLbl="fgAcc4" presStyleIdx="7" presStyleCnt="12">
        <dgm:presLayoutVars>
          <dgm:chPref val="3"/>
        </dgm:presLayoutVars>
      </dgm:prSet>
      <dgm:spPr/>
    </dgm:pt>
    <dgm:pt modelId="{00ECD731-801F-43F0-92BE-5B0F29094249}" type="pres">
      <dgm:prSet presAssocID="{BF97905A-B22C-42F7-A21D-AFA62631CD76}" presName="hierChild5" presStyleCnt="0"/>
      <dgm:spPr/>
    </dgm:pt>
    <dgm:pt modelId="{E59509C5-B422-4F00-AEB8-63BD2E8368ED}" type="pres">
      <dgm:prSet presAssocID="{CA980AA2-A6D7-4049-AD10-4C14B2EE7E07}" presName="Name23" presStyleLbl="parChTrans1D4" presStyleIdx="8" presStyleCnt="12"/>
      <dgm:spPr/>
    </dgm:pt>
    <dgm:pt modelId="{261E4DDF-A2C8-4790-BD19-298046B1D03F}" type="pres">
      <dgm:prSet presAssocID="{9E05B5B2-B63D-490A-973A-ED87283B7B42}" presName="hierRoot4" presStyleCnt="0"/>
      <dgm:spPr/>
    </dgm:pt>
    <dgm:pt modelId="{69F286FD-BF07-412B-A723-8332CFA9A3A0}" type="pres">
      <dgm:prSet presAssocID="{9E05B5B2-B63D-490A-973A-ED87283B7B42}" presName="composite4" presStyleCnt="0"/>
      <dgm:spPr/>
    </dgm:pt>
    <dgm:pt modelId="{D0E9452F-4997-4B10-BDF8-543DA669DCDB}" type="pres">
      <dgm:prSet presAssocID="{9E05B5B2-B63D-490A-973A-ED87283B7B42}" presName="background4" presStyleLbl="node4" presStyleIdx="8" presStyleCnt="12"/>
      <dgm:spPr/>
    </dgm:pt>
    <dgm:pt modelId="{2F1D1017-4FDB-4416-BDE5-ACAD1127A339}" type="pres">
      <dgm:prSet presAssocID="{9E05B5B2-B63D-490A-973A-ED87283B7B42}" presName="text4" presStyleLbl="fgAcc4" presStyleIdx="8" presStyleCnt="12">
        <dgm:presLayoutVars>
          <dgm:chPref val="3"/>
        </dgm:presLayoutVars>
      </dgm:prSet>
      <dgm:spPr/>
    </dgm:pt>
    <dgm:pt modelId="{BE5B62A9-31B8-4677-B815-C58F17759C76}" type="pres">
      <dgm:prSet presAssocID="{9E05B5B2-B63D-490A-973A-ED87283B7B42}" presName="hierChild5" presStyleCnt="0"/>
      <dgm:spPr/>
    </dgm:pt>
    <dgm:pt modelId="{A7D546E9-E2A6-4C99-ADB9-2E0A8C63C127}" type="pres">
      <dgm:prSet presAssocID="{3B3A5FEC-591C-4ED1-BEC0-F9F755DEBA11}" presName="Name23" presStyleLbl="parChTrans1D4" presStyleIdx="9" presStyleCnt="12"/>
      <dgm:spPr/>
    </dgm:pt>
    <dgm:pt modelId="{E666C571-6A6B-4456-8F2B-6D12B1D7D804}" type="pres">
      <dgm:prSet presAssocID="{9271AF22-64E9-4824-B0A3-CF31A01137C9}" presName="hierRoot4" presStyleCnt="0"/>
      <dgm:spPr/>
    </dgm:pt>
    <dgm:pt modelId="{CD3C7CF7-8314-4DFE-AE8B-3F1FC8B42373}" type="pres">
      <dgm:prSet presAssocID="{9271AF22-64E9-4824-B0A3-CF31A01137C9}" presName="composite4" presStyleCnt="0"/>
      <dgm:spPr/>
    </dgm:pt>
    <dgm:pt modelId="{4FA9245D-28D5-4971-9F47-37D16C859263}" type="pres">
      <dgm:prSet presAssocID="{9271AF22-64E9-4824-B0A3-CF31A01137C9}" presName="background4" presStyleLbl="node4" presStyleIdx="9" presStyleCnt="12"/>
      <dgm:spPr/>
    </dgm:pt>
    <dgm:pt modelId="{E4F00D56-31B8-4DC0-8436-6B9A34B73CC4}" type="pres">
      <dgm:prSet presAssocID="{9271AF22-64E9-4824-B0A3-CF31A01137C9}" presName="text4" presStyleLbl="fgAcc4" presStyleIdx="9" presStyleCnt="12">
        <dgm:presLayoutVars>
          <dgm:chPref val="3"/>
        </dgm:presLayoutVars>
      </dgm:prSet>
      <dgm:spPr/>
    </dgm:pt>
    <dgm:pt modelId="{D9E08F29-4DBF-46AA-BDA4-0C669628BF11}" type="pres">
      <dgm:prSet presAssocID="{9271AF22-64E9-4824-B0A3-CF31A01137C9}" presName="hierChild5" presStyleCnt="0"/>
      <dgm:spPr/>
    </dgm:pt>
    <dgm:pt modelId="{5E2479EC-2ED9-4AA5-B5EB-21186A805204}" type="pres">
      <dgm:prSet presAssocID="{2F5EB4B2-AD3D-4950-9285-D6C00A9B9B75}" presName="Name23" presStyleLbl="parChTrans1D4" presStyleIdx="10" presStyleCnt="12"/>
      <dgm:spPr/>
    </dgm:pt>
    <dgm:pt modelId="{D9902CBF-BBD0-4610-95CC-841C662467AD}" type="pres">
      <dgm:prSet presAssocID="{C41D5BAA-78E3-4F93-9D36-E8CE56266FC8}" presName="hierRoot4" presStyleCnt="0"/>
      <dgm:spPr/>
    </dgm:pt>
    <dgm:pt modelId="{675F8F86-7B8F-4C91-AA94-CD78D22FE35C}" type="pres">
      <dgm:prSet presAssocID="{C41D5BAA-78E3-4F93-9D36-E8CE56266FC8}" presName="composite4" presStyleCnt="0"/>
      <dgm:spPr/>
    </dgm:pt>
    <dgm:pt modelId="{929E3182-C0BE-4A7A-A432-11D1FDAD51B7}" type="pres">
      <dgm:prSet presAssocID="{C41D5BAA-78E3-4F93-9D36-E8CE56266FC8}" presName="background4" presStyleLbl="node4" presStyleIdx="10" presStyleCnt="12"/>
      <dgm:spPr/>
    </dgm:pt>
    <dgm:pt modelId="{3B3D832F-1593-4FA5-A851-78150317CFDE}" type="pres">
      <dgm:prSet presAssocID="{C41D5BAA-78E3-4F93-9D36-E8CE56266FC8}" presName="text4" presStyleLbl="fgAcc4" presStyleIdx="10" presStyleCnt="12">
        <dgm:presLayoutVars>
          <dgm:chPref val="3"/>
        </dgm:presLayoutVars>
      </dgm:prSet>
      <dgm:spPr/>
    </dgm:pt>
    <dgm:pt modelId="{2249EDEA-DAE9-4E7E-AFF5-F3D328CA7251}" type="pres">
      <dgm:prSet presAssocID="{C41D5BAA-78E3-4F93-9D36-E8CE56266FC8}" presName="hierChild5" presStyleCnt="0"/>
      <dgm:spPr/>
    </dgm:pt>
    <dgm:pt modelId="{A67031C2-6ACD-40CB-8BC4-7369AC50F7E6}" type="pres">
      <dgm:prSet presAssocID="{9EA70C58-BA6C-42F9-B0CE-B5E9C3B93E1F}" presName="Name23" presStyleLbl="parChTrans1D4" presStyleIdx="11" presStyleCnt="12"/>
      <dgm:spPr/>
    </dgm:pt>
    <dgm:pt modelId="{B21647CB-C00D-41F6-8AD2-1FAF7EF56112}" type="pres">
      <dgm:prSet presAssocID="{EF213D0D-71F9-49EC-B87C-62C8435D2CD2}" presName="hierRoot4" presStyleCnt="0"/>
      <dgm:spPr/>
    </dgm:pt>
    <dgm:pt modelId="{B15037FB-2557-47B0-B663-9E5B3ACBBC97}" type="pres">
      <dgm:prSet presAssocID="{EF213D0D-71F9-49EC-B87C-62C8435D2CD2}" presName="composite4" presStyleCnt="0"/>
      <dgm:spPr/>
    </dgm:pt>
    <dgm:pt modelId="{4D088BFB-F37F-488F-AB30-3DAF65085D5C}" type="pres">
      <dgm:prSet presAssocID="{EF213D0D-71F9-49EC-B87C-62C8435D2CD2}" presName="background4" presStyleLbl="node4" presStyleIdx="11" presStyleCnt="12"/>
      <dgm:spPr/>
    </dgm:pt>
    <dgm:pt modelId="{6197982D-44D9-4BBA-87DF-6AE73FC45169}" type="pres">
      <dgm:prSet presAssocID="{EF213D0D-71F9-49EC-B87C-62C8435D2CD2}" presName="text4" presStyleLbl="fgAcc4" presStyleIdx="11" presStyleCnt="12">
        <dgm:presLayoutVars>
          <dgm:chPref val="3"/>
        </dgm:presLayoutVars>
      </dgm:prSet>
      <dgm:spPr/>
    </dgm:pt>
    <dgm:pt modelId="{9C208EE7-2CB9-4DDF-B94B-55B245409931}" type="pres">
      <dgm:prSet presAssocID="{EF213D0D-71F9-49EC-B87C-62C8435D2CD2}" presName="hierChild5" presStyleCnt="0"/>
      <dgm:spPr/>
    </dgm:pt>
    <dgm:pt modelId="{5E82E35C-1986-4BA0-B8D8-708867FE7E73}" type="pres">
      <dgm:prSet presAssocID="{E6036FC0-079A-48F7-9A13-954F680C6623}" presName="Name10" presStyleLbl="parChTrans1D2" presStyleIdx="1" presStyleCnt="3"/>
      <dgm:spPr/>
    </dgm:pt>
    <dgm:pt modelId="{667EA2CC-5B51-4D06-AE8E-36E1991F5380}" type="pres">
      <dgm:prSet presAssocID="{BC560EAD-95F5-4228-B663-DBBBAE2D580E}" presName="hierRoot2" presStyleCnt="0"/>
      <dgm:spPr/>
    </dgm:pt>
    <dgm:pt modelId="{306A6A2D-FAB0-44AC-BA01-929AFF6B7556}" type="pres">
      <dgm:prSet presAssocID="{BC560EAD-95F5-4228-B663-DBBBAE2D580E}" presName="composite2" presStyleCnt="0"/>
      <dgm:spPr/>
    </dgm:pt>
    <dgm:pt modelId="{81DED373-E016-45EF-AAA6-A84EA6C5380A}" type="pres">
      <dgm:prSet presAssocID="{BC560EAD-95F5-4228-B663-DBBBAE2D580E}" presName="background2" presStyleLbl="node2" presStyleIdx="1" presStyleCnt="3"/>
      <dgm:spPr/>
    </dgm:pt>
    <dgm:pt modelId="{B981ACB5-5C4B-4C4D-8CBA-B5BD2C864244}" type="pres">
      <dgm:prSet presAssocID="{BC560EAD-95F5-4228-B663-DBBBAE2D580E}" presName="text2" presStyleLbl="fgAcc2" presStyleIdx="1" presStyleCnt="3">
        <dgm:presLayoutVars>
          <dgm:chPref val="3"/>
        </dgm:presLayoutVars>
      </dgm:prSet>
      <dgm:spPr/>
    </dgm:pt>
    <dgm:pt modelId="{D386CFF1-941A-4181-92AB-745A849EDC9F}" type="pres">
      <dgm:prSet presAssocID="{BC560EAD-95F5-4228-B663-DBBBAE2D580E}" presName="hierChild3" presStyleCnt="0"/>
      <dgm:spPr/>
    </dgm:pt>
    <dgm:pt modelId="{85DA1B14-9187-4C89-AFB4-07905568F136}" type="pres">
      <dgm:prSet presAssocID="{67084525-BB80-480F-8948-B71F01498A29}" presName="Name10" presStyleLbl="parChTrans1D2" presStyleIdx="2" presStyleCnt="3"/>
      <dgm:spPr/>
    </dgm:pt>
    <dgm:pt modelId="{75F89381-EE31-4D65-BB5D-B97F0005E21E}" type="pres">
      <dgm:prSet presAssocID="{918A2101-31B2-4CC0-B75D-17AE21552E76}" presName="hierRoot2" presStyleCnt="0"/>
      <dgm:spPr/>
    </dgm:pt>
    <dgm:pt modelId="{CC26BA92-BDAA-496E-B4FF-62C0D14F8C25}" type="pres">
      <dgm:prSet presAssocID="{918A2101-31B2-4CC0-B75D-17AE21552E76}" presName="composite2" presStyleCnt="0"/>
      <dgm:spPr/>
    </dgm:pt>
    <dgm:pt modelId="{742D911E-7355-4DD4-ACF1-4C92BEA1B60C}" type="pres">
      <dgm:prSet presAssocID="{918A2101-31B2-4CC0-B75D-17AE21552E76}" presName="background2" presStyleLbl="node2" presStyleIdx="2" presStyleCnt="3"/>
      <dgm:spPr/>
    </dgm:pt>
    <dgm:pt modelId="{74876AEC-363A-4568-BB20-654AAD80326D}" type="pres">
      <dgm:prSet presAssocID="{918A2101-31B2-4CC0-B75D-17AE21552E76}" presName="text2" presStyleLbl="fgAcc2" presStyleIdx="2" presStyleCnt="3">
        <dgm:presLayoutVars>
          <dgm:chPref val="3"/>
        </dgm:presLayoutVars>
      </dgm:prSet>
      <dgm:spPr/>
    </dgm:pt>
    <dgm:pt modelId="{25B89A93-0FDA-4F6F-9130-A4CD2FBC98F8}" type="pres">
      <dgm:prSet presAssocID="{918A2101-31B2-4CC0-B75D-17AE21552E76}" presName="hierChild3" presStyleCnt="0"/>
      <dgm:spPr/>
    </dgm:pt>
  </dgm:ptLst>
  <dgm:cxnLst>
    <dgm:cxn modelId="{54C61507-38E8-4434-922E-9583E6B8E176}" srcId="{A46BF3E9-1B07-49BA-AFED-F7A6BC76AE22}" destId="{1C6D0DAC-73E5-4E63-851D-379686272F8E}" srcOrd="0" destOrd="0" parTransId="{35C8C8D6-FD3F-432E-A219-13780DF52164}" sibTransId="{F3C76495-D5F3-46C7-860B-C401DC48660A}"/>
    <dgm:cxn modelId="{69A05E08-2F3A-4C40-ADB2-CA32E32B895D}" srcId="{C41D5BAA-78E3-4F93-9D36-E8CE56266FC8}" destId="{EF213D0D-71F9-49EC-B87C-62C8435D2CD2}" srcOrd="0" destOrd="0" parTransId="{9EA70C58-BA6C-42F9-B0CE-B5E9C3B93E1F}" sibTransId="{3F1437B9-E31C-47BA-A0D9-A8E5B94CE3F9}"/>
    <dgm:cxn modelId="{3443CC0F-F008-4727-8F4A-DADE3D2CE186}" srcId="{C0C0CECC-EDC7-4FCA-B9A5-980CB785D05A}" destId="{8C10F316-707A-4753-B1A8-B658F3DA8C9F}" srcOrd="0" destOrd="0" parTransId="{0BEDE501-B7C9-43C9-A65F-D2DAF2B0C18F}" sibTransId="{B9E0F651-CDA6-4AA3-95B5-08B9884F5030}"/>
    <dgm:cxn modelId="{B41A8314-EDA8-473B-B0F5-3D112B0D7623}" type="presOf" srcId="{3B3A5FEC-591C-4ED1-BEC0-F9F755DEBA11}" destId="{A7D546E9-E2A6-4C99-ADB9-2E0A8C63C127}" srcOrd="0" destOrd="0" presId="urn:microsoft.com/office/officeart/2005/8/layout/hierarchy1"/>
    <dgm:cxn modelId="{5C7C9F16-577F-4346-8C29-BF1747D54382}" srcId="{1C6D0DAC-73E5-4E63-851D-379686272F8E}" destId="{7E2D9F34-295F-4FF3-8120-78C345BFA26F}" srcOrd="1" destOrd="0" parTransId="{93C6BF90-9393-4282-93A0-2A28573AC16F}" sibTransId="{C3FAED91-5182-42A5-866E-F3CC13A0B63F}"/>
    <dgm:cxn modelId="{338D6C18-E7C8-4E42-AE4E-AFD3174DEB62}" srcId="{8C90AB4A-2EB9-4526-95FF-B8EE2B02E627}" destId="{C41D5BAA-78E3-4F93-9D36-E8CE56266FC8}" srcOrd="1" destOrd="0" parTransId="{2F5EB4B2-AD3D-4950-9285-D6C00A9B9B75}" sibTransId="{EAD0814D-93C8-4C70-B0C7-E6DB8793C90D}"/>
    <dgm:cxn modelId="{31CE1320-2298-4CC7-8420-4CAFE28EE394}" type="presOf" srcId="{CA980AA2-A6D7-4049-AD10-4C14B2EE7E07}" destId="{E59509C5-B422-4F00-AEB8-63BD2E8368ED}" srcOrd="0" destOrd="0" presId="urn:microsoft.com/office/officeart/2005/8/layout/hierarchy1"/>
    <dgm:cxn modelId="{3B696E22-E12B-44EF-8CA1-F65B14D43707}" type="presOf" srcId="{81460AF4-EC17-456C-A717-C6264496F04A}" destId="{5FE1F132-A793-466D-915D-2ED16DEE7F7B}" srcOrd="0" destOrd="0" presId="urn:microsoft.com/office/officeart/2005/8/layout/hierarchy1"/>
    <dgm:cxn modelId="{C3DA4E23-8A17-4247-8D8D-DE797A9845E0}" type="presOf" srcId="{8C10F316-707A-4753-B1A8-B658F3DA8C9F}" destId="{86571CED-5AB8-4003-8314-9CE472DC74A6}" srcOrd="0" destOrd="0" presId="urn:microsoft.com/office/officeart/2005/8/layout/hierarchy1"/>
    <dgm:cxn modelId="{593BDE24-9B65-4BE6-86D5-BFD41E8EE1A9}" type="presOf" srcId="{DF113FF0-CF82-4BA2-9FED-4A959486F1D9}" destId="{89E99AC4-C6AB-4187-9D99-793C39408A15}" srcOrd="0" destOrd="0" presId="urn:microsoft.com/office/officeart/2005/8/layout/hierarchy1"/>
    <dgm:cxn modelId="{A832FC26-DDD1-4F68-A5A0-B9C1F9DE2E84}" srcId="{E1CCFCFF-18FA-420D-9B35-F9034D6F2836}" destId="{C0C0CECC-EDC7-4FCA-B9A5-980CB785D05A}" srcOrd="0" destOrd="0" parTransId="{89C59100-604D-4FF8-BE29-15625FCBF014}" sibTransId="{D410F7E7-B46A-4C2D-941A-CC2327483DBD}"/>
    <dgm:cxn modelId="{E14FBF5B-92C4-4109-A50F-9150DAE071C1}" type="presOf" srcId="{30FE205E-CA4F-475A-88F4-0C42A3D4F97B}" destId="{FC9E02A2-5D7E-43DA-A8BE-7C4E66586223}" srcOrd="0" destOrd="0" presId="urn:microsoft.com/office/officeart/2005/8/layout/hierarchy1"/>
    <dgm:cxn modelId="{9B4FF65C-FB58-4E98-A01F-30B9A038AADD}" type="presOf" srcId="{918A2101-31B2-4CC0-B75D-17AE21552E76}" destId="{74876AEC-363A-4568-BB20-654AAD80326D}" srcOrd="0" destOrd="0" presId="urn:microsoft.com/office/officeart/2005/8/layout/hierarchy1"/>
    <dgm:cxn modelId="{ED20715E-4317-4A1A-8230-7A45790AF12A}" srcId="{DF113FF0-CF82-4BA2-9FED-4A959486F1D9}" destId="{A46BF3E9-1B07-49BA-AFED-F7A6BC76AE22}" srcOrd="0" destOrd="0" parTransId="{30FE205E-CA4F-475A-88F4-0C42A3D4F97B}" sibTransId="{6D4CDF4C-37CA-4E09-AB6E-38EF535CA568}"/>
    <dgm:cxn modelId="{A3F2C044-4907-42E3-854C-00719F2D179C}" type="presOf" srcId="{9271AF22-64E9-4824-B0A3-CF31A01137C9}" destId="{E4F00D56-31B8-4DC0-8436-6B9A34B73CC4}" srcOrd="0" destOrd="0" presId="urn:microsoft.com/office/officeart/2005/8/layout/hierarchy1"/>
    <dgm:cxn modelId="{5FA3E646-A6D8-4228-8FA0-55D6224018D7}" type="presOf" srcId="{23207B6D-2859-4C6D-9C79-8D9E65D23079}" destId="{6DE88B8F-AFF5-434D-9CA8-DC28AF70E9E7}" srcOrd="0" destOrd="0" presId="urn:microsoft.com/office/officeart/2005/8/layout/hierarchy1"/>
    <dgm:cxn modelId="{113DEF47-49CF-4B7F-B1A8-9492C39B4BA0}" type="presOf" srcId="{0170B886-25B4-4082-9DB1-D414D6963E8F}" destId="{207FC4CA-8780-4E5E-8D97-BEFE5186CCEC}" srcOrd="0" destOrd="0" presId="urn:microsoft.com/office/officeart/2005/8/layout/hierarchy1"/>
    <dgm:cxn modelId="{004B6C6D-0399-42C4-8A10-CEA25ADE978F}" type="presOf" srcId="{EF213D0D-71F9-49EC-B87C-62C8435D2CD2}" destId="{6197982D-44D9-4BBA-87DF-6AE73FC45169}" srcOrd="0" destOrd="0" presId="urn:microsoft.com/office/officeart/2005/8/layout/hierarchy1"/>
    <dgm:cxn modelId="{8B847F74-14B2-4E69-9D29-1E49693B7A44}" type="presOf" srcId="{89C59100-604D-4FF8-BE29-15625FCBF014}" destId="{BC5C6457-D273-43E3-B872-1E87BA534C5E}" srcOrd="0" destOrd="0" presId="urn:microsoft.com/office/officeart/2005/8/layout/hierarchy1"/>
    <dgm:cxn modelId="{2276EB75-3197-447D-8251-A3D206E40F3F}" srcId="{7E2D9F34-295F-4FF3-8120-78C345BFA26F}" destId="{81460AF4-EC17-456C-A717-C6264496F04A}" srcOrd="0" destOrd="0" parTransId="{D71DF771-293D-4B7C-9624-54DC39426914}" sibTransId="{B5BB4EA9-BDD0-464A-90C7-F048EEF673DF}"/>
    <dgm:cxn modelId="{043E9A7A-314F-40BB-A62A-72EB92C76FB4}" srcId="{8C90AB4A-2EB9-4526-95FF-B8EE2B02E627}" destId="{1BC840A3-53E9-4CDE-9442-6336FA70B138}" srcOrd="0" destOrd="0" parTransId="{0170B886-25B4-4082-9DB1-D414D6963E8F}" sibTransId="{652FD772-D2C0-4A13-A566-062A638F7EC6}"/>
    <dgm:cxn modelId="{AEA1CF7B-02EF-4A73-8F59-B281BCBAF517}" type="presOf" srcId="{C0C0CECC-EDC7-4FCA-B9A5-980CB785D05A}" destId="{ADEDCAE7-D0D1-4292-B9AC-9190666D71E1}" srcOrd="0" destOrd="0" presId="urn:microsoft.com/office/officeart/2005/8/layout/hierarchy1"/>
    <dgm:cxn modelId="{7CC8987D-199E-48A5-BB49-7DE853BB474B}" type="presOf" srcId="{8C90AB4A-2EB9-4526-95FF-B8EE2B02E627}" destId="{392B48E2-6D81-46E3-B956-D400688521EF}" srcOrd="0" destOrd="0" presId="urn:microsoft.com/office/officeart/2005/8/layout/hierarchy1"/>
    <dgm:cxn modelId="{53CC9E82-D7CF-4D1A-9539-5DDA8CB26CD5}" type="presOf" srcId="{D71DF771-293D-4B7C-9624-54DC39426914}" destId="{3F4335A0-604C-4E57-9077-94AD8595B6C0}" srcOrd="0" destOrd="0" presId="urn:microsoft.com/office/officeart/2005/8/layout/hierarchy1"/>
    <dgm:cxn modelId="{E2643B83-19F4-4F02-ABB9-72339E74B6EF}" type="presOf" srcId="{7E2D9F34-295F-4FF3-8120-78C345BFA26F}" destId="{0B3757E2-F326-4FB1-BB8E-F52187151B8B}" srcOrd="0" destOrd="0" presId="urn:microsoft.com/office/officeart/2005/8/layout/hierarchy1"/>
    <dgm:cxn modelId="{D6330387-F4B6-4D97-923C-1BEF325DB4EB}" type="presOf" srcId="{1BC840A3-53E9-4CDE-9442-6336FA70B138}" destId="{CB6F9484-E194-436D-80D1-93DC426D38F3}" srcOrd="0" destOrd="0" presId="urn:microsoft.com/office/officeart/2005/8/layout/hierarchy1"/>
    <dgm:cxn modelId="{79F6818B-B6CD-470C-9491-5E5CDAD957D1}" type="presOf" srcId="{2F5EB4B2-AD3D-4950-9285-D6C00A9B9B75}" destId="{5E2479EC-2ED9-4AA5-B5EB-21186A805204}" srcOrd="0" destOrd="0" presId="urn:microsoft.com/office/officeart/2005/8/layout/hierarchy1"/>
    <dgm:cxn modelId="{8F0EB395-4639-42F7-B4BF-ACBB42BED0E7}" srcId="{A46BF3E9-1B07-49BA-AFED-F7A6BC76AE22}" destId="{8C90AB4A-2EB9-4526-95FF-B8EE2B02E627}" srcOrd="1" destOrd="0" parTransId="{EBBCA356-CFE7-466D-9199-787FED20AC4B}" sibTransId="{81C7A718-54D4-4825-93E0-366CB518D42F}"/>
    <dgm:cxn modelId="{7F4AD895-F1B0-40E7-90E6-340781A25B6B}" srcId="{742DCDED-55D0-474E-A855-72E6E027A9C1}" destId="{DF113FF0-CF82-4BA2-9FED-4A959486F1D9}" srcOrd="0" destOrd="0" parTransId="{EEB3D2AF-050B-4C68-BF12-C01826AE28DC}" sibTransId="{5C7067B8-A8F2-4F6B-8E85-59F4BEEC8341}"/>
    <dgm:cxn modelId="{92EE3B96-C8E0-4C4C-B30C-A9F70C3848E1}" srcId="{DF113FF0-CF82-4BA2-9FED-4A959486F1D9}" destId="{918A2101-31B2-4CC0-B75D-17AE21552E76}" srcOrd="2" destOrd="0" parTransId="{67084525-BB80-480F-8948-B71F01498A29}" sibTransId="{497279D0-F834-4A58-BB35-17E0149DAAE4}"/>
    <dgm:cxn modelId="{E2B6199C-C1EC-4DEB-A833-9A49C790E94A}" srcId="{BF97905A-B22C-42F7-A21D-AFA62631CD76}" destId="{9E05B5B2-B63D-490A-973A-ED87283B7B42}" srcOrd="0" destOrd="0" parTransId="{CA980AA2-A6D7-4049-AD10-4C14B2EE7E07}" sibTransId="{BDCF3620-E6E8-48CC-864E-AB517FB53699}"/>
    <dgm:cxn modelId="{65C8499C-3F6E-4209-8663-E87DFC9590F2}" type="presOf" srcId="{A46BF3E9-1B07-49BA-AFED-F7A6BC76AE22}" destId="{CB05FF39-66AC-4160-8571-642CBBFD48E6}" srcOrd="0" destOrd="0" presId="urn:microsoft.com/office/officeart/2005/8/layout/hierarchy1"/>
    <dgm:cxn modelId="{5BF105B9-D73C-4C2A-92B0-0D8086D63EFD}" type="presOf" srcId="{0A58961E-694C-4892-8433-F66E91E2195D}" destId="{765DDAA2-7596-460B-87DD-8D3CECD1767C}" srcOrd="0" destOrd="0" presId="urn:microsoft.com/office/officeart/2005/8/layout/hierarchy1"/>
    <dgm:cxn modelId="{46FA48BB-8C32-4147-B9DB-35A4E73FFCAC}" type="presOf" srcId="{67084525-BB80-480F-8948-B71F01498A29}" destId="{85DA1B14-9187-4C89-AFB4-07905568F136}" srcOrd="0" destOrd="0" presId="urn:microsoft.com/office/officeart/2005/8/layout/hierarchy1"/>
    <dgm:cxn modelId="{E4ADC3BC-39F3-4B9D-9364-0F13312F9741}" type="presOf" srcId="{1C6D0DAC-73E5-4E63-851D-379686272F8E}" destId="{E7BD3BD0-ED70-4DDE-8130-2EF7B8357B05}" srcOrd="0" destOrd="0" presId="urn:microsoft.com/office/officeart/2005/8/layout/hierarchy1"/>
    <dgm:cxn modelId="{812857BF-1F22-4505-A1CC-9B19BA05A757}" type="presOf" srcId="{742DCDED-55D0-474E-A855-72E6E027A9C1}" destId="{AC99E1FD-6A0B-4AF5-9158-C259C917D994}" srcOrd="0" destOrd="0" presId="urn:microsoft.com/office/officeart/2005/8/layout/hierarchy1"/>
    <dgm:cxn modelId="{C95D01C4-EF48-4E52-B0D9-09FE9DDB7E97}" type="presOf" srcId="{93C6BF90-9393-4282-93A0-2A28573AC16F}" destId="{A182C4F2-C29B-473C-A0B5-E08D06CD5C86}" srcOrd="0" destOrd="0" presId="urn:microsoft.com/office/officeart/2005/8/layout/hierarchy1"/>
    <dgm:cxn modelId="{3443C1C4-51EC-4A7D-A614-41B2BDEE5A3C}" type="presOf" srcId="{C41D5BAA-78E3-4F93-9D36-E8CE56266FC8}" destId="{3B3D832F-1593-4FA5-A851-78150317CFDE}" srcOrd="0" destOrd="0" presId="urn:microsoft.com/office/officeart/2005/8/layout/hierarchy1"/>
    <dgm:cxn modelId="{3E397CC7-DDE6-4FF0-99B3-B3518C49A61E}" srcId="{DF113FF0-CF82-4BA2-9FED-4A959486F1D9}" destId="{BC560EAD-95F5-4228-B663-DBBBAE2D580E}" srcOrd="1" destOrd="0" parTransId="{E6036FC0-079A-48F7-9A13-954F680C6623}" sibTransId="{024F008C-5EE8-4A3C-937F-965E9C0018AB}"/>
    <dgm:cxn modelId="{260573CC-B058-4FBC-970D-DBEFF7293A28}" type="presOf" srcId="{35C8C8D6-FD3F-432E-A219-13780DF52164}" destId="{2B7E445C-C9B2-4D19-A491-820F2521DB9C}" srcOrd="0" destOrd="0" presId="urn:microsoft.com/office/officeart/2005/8/layout/hierarchy1"/>
    <dgm:cxn modelId="{89D692CE-BD83-4928-8C3D-B6C13B681568}" type="presOf" srcId="{BF97905A-B22C-42F7-A21D-AFA62631CD76}" destId="{100A888E-92BB-407B-8CF4-024F8993343C}" srcOrd="0" destOrd="0" presId="urn:microsoft.com/office/officeart/2005/8/layout/hierarchy1"/>
    <dgm:cxn modelId="{ACD4FACE-AEBC-48E5-9A58-235B9AE49BAE}" type="presOf" srcId="{9EA70C58-BA6C-42F9-B0CE-B5E9C3B93E1F}" destId="{A67031C2-6ACD-40CB-8BC4-7369AC50F7E6}" srcOrd="0" destOrd="0" presId="urn:microsoft.com/office/officeart/2005/8/layout/hierarchy1"/>
    <dgm:cxn modelId="{603C58D8-440B-4F33-9B6C-4F3CC3128D1D}" type="presOf" srcId="{DAEC7885-BB97-445E-AEA1-E05ADB361754}" destId="{A292ACD4-8ADA-4796-9F78-FA8A16BEAFD6}" srcOrd="0" destOrd="0" presId="urn:microsoft.com/office/officeart/2005/8/layout/hierarchy1"/>
    <dgm:cxn modelId="{8961C6DB-9CDB-4C35-AF85-229E9578D589}" srcId="{1C6D0DAC-73E5-4E63-851D-379686272F8E}" destId="{E1CCFCFF-18FA-420D-9B35-F9034D6F2836}" srcOrd="0" destOrd="0" parTransId="{0A58961E-694C-4892-8433-F66E91E2195D}" sibTransId="{4EFD247A-6C2B-45AC-B8C7-5C2F2531BF13}"/>
    <dgm:cxn modelId="{B9AE49DD-59B2-448D-8049-0D2D874B3C8F}" type="presOf" srcId="{E6036FC0-079A-48F7-9A13-954F680C6623}" destId="{5E82E35C-1986-4BA0-B8D8-708867FE7E73}" srcOrd="0" destOrd="0" presId="urn:microsoft.com/office/officeart/2005/8/layout/hierarchy1"/>
    <dgm:cxn modelId="{7BF061E1-B830-4AC4-BB84-F7C9F64BBAEA}" srcId="{1BC840A3-53E9-4CDE-9442-6336FA70B138}" destId="{BF97905A-B22C-42F7-A21D-AFA62631CD76}" srcOrd="0" destOrd="0" parTransId="{DAEC7885-BB97-445E-AEA1-E05ADB361754}" sibTransId="{FB7A5BE2-3E0C-4539-B82F-469FA5C159A4}"/>
    <dgm:cxn modelId="{BF332DEA-E2DC-496B-A5FE-E3C0F9149752}" type="presOf" srcId="{0BEDE501-B7C9-43C9-A65F-D2DAF2B0C18F}" destId="{4628FBA9-171C-407C-AC71-26FE4BD8EF75}" srcOrd="0" destOrd="0" presId="urn:microsoft.com/office/officeart/2005/8/layout/hierarchy1"/>
    <dgm:cxn modelId="{D5623DEB-D532-461E-A834-74D65C6C712A}" type="presOf" srcId="{E1CCFCFF-18FA-420D-9B35-F9034D6F2836}" destId="{5BD75FBB-BB40-4B31-A19F-5746410768A6}" srcOrd="0" destOrd="0" presId="urn:microsoft.com/office/officeart/2005/8/layout/hierarchy1"/>
    <dgm:cxn modelId="{A87AAEEC-902E-4864-9220-781E41029107}" srcId="{E1CCFCFF-18FA-420D-9B35-F9034D6F2836}" destId="{23207B6D-2859-4C6D-9C79-8D9E65D23079}" srcOrd="1" destOrd="0" parTransId="{1634C0EE-678C-4348-B0F9-A4843BF48250}" sibTransId="{87CD6E54-46B4-4F72-A800-F3DFE485415C}"/>
    <dgm:cxn modelId="{0F3A6EF0-ACCC-47F1-B145-F387ABC1B1A3}" type="presOf" srcId="{9E05B5B2-B63D-490A-973A-ED87283B7B42}" destId="{2F1D1017-4FDB-4416-BDE5-ACAD1127A339}" srcOrd="0" destOrd="0" presId="urn:microsoft.com/office/officeart/2005/8/layout/hierarchy1"/>
    <dgm:cxn modelId="{034908F2-0B62-4C28-B87C-7D514E7CE5E9}" type="presOf" srcId="{EBBCA356-CFE7-466D-9199-787FED20AC4B}" destId="{87228D00-C1BE-44FA-97CB-BA9283FDA0BB}" srcOrd="0" destOrd="0" presId="urn:microsoft.com/office/officeart/2005/8/layout/hierarchy1"/>
    <dgm:cxn modelId="{F57D86F8-1544-4B24-9A00-E51B8A4D433C}" type="presOf" srcId="{1634C0EE-678C-4348-B0F9-A4843BF48250}" destId="{F94822F2-FE85-4809-B053-8C10970A751E}" srcOrd="0" destOrd="0" presId="urn:microsoft.com/office/officeart/2005/8/layout/hierarchy1"/>
    <dgm:cxn modelId="{E8F6F7FC-B361-4D6C-A886-BE63D53A29E4}" srcId="{1BC840A3-53E9-4CDE-9442-6336FA70B138}" destId="{9271AF22-64E9-4824-B0A3-CF31A01137C9}" srcOrd="1" destOrd="0" parTransId="{3B3A5FEC-591C-4ED1-BEC0-F9F755DEBA11}" sibTransId="{667C59BC-7F08-4BBD-B9B2-94EEBB9B59E9}"/>
    <dgm:cxn modelId="{E54AAAFE-AF62-44D4-8778-2A602ECAD1C4}" type="presOf" srcId="{BC560EAD-95F5-4228-B663-DBBBAE2D580E}" destId="{B981ACB5-5C4B-4C4D-8CBA-B5BD2C864244}" srcOrd="0" destOrd="0" presId="urn:microsoft.com/office/officeart/2005/8/layout/hierarchy1"/>
    <dgm:cxn modelId="{2160982D-4DB6-4110-8929-1C08A6CFF841}" type="presParOf" srcId="{AC99E1FD-6A0B-4AF5-9158-C259C917D994}" destId="{DC0E1836-29E6-4475-8DDB-4CAB9A49C97F}" srcOrd="0" destOrd="0" presId="urn:microsoft.com/office/officeart/2005/8/layout/hierarchy1"/>
    <dgm:cxn modelId="{3A885E38-C37A-495C-8A1A-0C6E6BD9297B}" type="presParOf" srcId="{DC0E1836-29E6-4475-8DDB-4CAB9A49C97F}" destId="{2C5386D6-D038-45D5-8A05-C0210594AC01}" srcOrd="0" destOrd="0" presId="urn:microsoft.com/office/officeart/2005/8/layout/hierarchy1"/>
    <dgm:cxn modelId="{69389B6D-D988-4490-965F-5DE34BD995B7}" type="presParOf" srcId="{2C5386D6-D038-45D5-8A05-C0210594AC01}" destId="{29C205EC-7FF1-489A-B947-D0D76DDFB409}" srcOrd="0" destOrd="0" presId="urn:microsoft.com/office/officeart/2005/8/layout/hierarchy1"/>
    <dgm:cxn modelId="{BC231051-F2DD-48FD-A5F9-A322DBEAD2F5}" type="presParOf" srcId="{2C5386D6-D038-45D5-8A05-C0210594AC01}" destId="{89E99AC4-C6AB-4187-9D99-793C39408A15}" srcOrd="1" destOrd="0" presId="urn:microsoft.com/office/officeart/2005/8/layout/hierarchy1"/>
    <dgm:cxn modelId="{190F2322-4976-4EFF-87FE-818766BF014E}" type="presParOf" srcId="{DC0E1836-29E6-4475-8DDB-4CAB9A49C97F}" destId="{F5D9B250-1C5C-4E25-92AC-6B27BA40F43D}" srcOrd="1" destOrd="0" presId="urn:microsoft.com/office/officeart/2005/8/layout/hierarchy1"/>
    <dgm:cxn modelId="{1F6D6F99-2422-485F-9496-CF931436209B}" type="presParOf" srcId="{F5D9B250-1C5C-4E25-92AC-6B27BA40F43D}" destId="{FC9E02A2-5D7E-43DA-A8BE-7C4E66586223}" srcOrd="0" destOrd="0" presId="urn:microsoft.com/office/officeart/2005/8/layout/hierarchy1"/>
    <dgm:cxn modelId="{282979DA-AC31-4439-AA36-387C66C1C2B9}" type="presParOf" srcId="{F5D9B250-1C5C-4E25-92AC-6B27BA40F43D}" destId="{C7E3CC19-E6B7-4FDA-8772-556D471A420F}" srcOrd="1" destOrd="0" presId="urn:microsoft.com/office/officeart/2005/8/layout/hierarchy1"/>
    <dgm:cxn modelId="{11D0E61D-76F1-402D-A9A2-03DC4A4D0C82}" type="presParOf" srcId="{C7E3CC19-E6B7-4FDA-8772-556D471A420F}" destId="{02D13904-F25F-49C4-9471-1EB88F8E0957}" srcOrd="0" destOrd="0" presId="urn:microsoft.com/office/officeart/2005/8/layout/hierarchy1"/>
    <dgm:cxn modelId="{3020A6EA-B591-46B9-A450-5085C8D9504A}" type="presParOf" srcId="{02D13904-F25F-49C4-9471-1EB88F8E0957}" destId="{570531F7-A2DC-4AE0-82CA-D1909989D326}" srcOrd="0" destOrd="0" presId="urn:microsoft.com/office/officeart/2005/8/layout/hierarchy1"/>
    <dgm:cxn modelId="{71744A56-A9A2-4D00-9ADE-2A464A813EDF}" type="presParOf" srcId="{02D13904-F25F-49C4-9471-1EB88F8E0957}" destId="{CB05FF39-66AC-4160-8571-642CBBFD48E6}" srcOrd="1" destOrd="0" presId="urn:microsoft.com/office/officeart/2005/8/layout/hierarchy1"/>
    <dgm:cxn modelId="{55D47061-6B0E-4BF4-9BE4-87F4A083E4B7}" type="presParOf" srcId="{C7E3CC19-E6B7-4FDA-8772-556D471A420F}" destId="{2DEF2FEE-C714-4411-8FD5-B8FB59A8EBB7}" srcOrd="1" destOrd="0" presId="urn:microsoft.com/office/officeart/2005/8/layout/hierarchy1"/>
    <dgm:cxn modelId="{FF215B45-FD21-4604-B1F8-330230178455}" type="presParOf" srcId="{2DEF2FEE-C714-4411-8FD5-B8FB59A8EBB7}" destId="{2B7E445C-C9B2-4D19-A491-820F2521DB9C}" srcOrd="0" destOrd="0" presId="urn:microsoft.com/office/officeart/2005/8/layout/hierarchy1"/>
    <dgm:cxn modelId="{62261AD3-1F18-4818-91C2-6692578F48BC}" type="presParOf" srcId="{2DEF2FEE-C714-4411-8FD5-B8FB59A8EBB7}" destId="{444494AA-06D0-4EE1-B359-5E298C8D1CD1}" srcOrd="1" destOrd="0" presId="urn:microsoft.com/office/officeart/2005/8/layout/hierarchy1"/>
    <dgm:cxn modelId="{78EBA9A1-54F4-40C9-8F31-38F2947A2853}" type="presParOf" srcId="{444494AA-06D0-4EE1-B359-5E298C8D1CD1}" destId="{6CCE4D56-A55B-49AE-A292-381F7469BDA5}" srcOrd="0" destOrd="0" presId="urn:microsoft.com/office/officeart/2005/8/layout/hierarchy1"/>
    <dgm:cxn modelId="{0CE0AE6A-FD1B-4D88-864C-CD00BAB8FE2E}" type="presParOf" srcId="{6CCE4D56-A55B-49AE-A292-381F7469BDA5}" destId="{67B58ECB-F896-48A5-AC83-80499890513D}" srcOrd="0" destOrd="0" presId="urn:microsoft.com/office/officeart/2005/8/layout/hierarchy1"/>
    <dgm:cxn modelId="{4237CBBC-E227-4906-8AFA-E59E7E88E384}" type="presParOf" srcId="{6CCE4D56-A55B-49AE-A292-381F7469BDA5}" destId="{E7BD3BD0-ED70-4DDE-8130-2EF7B8357B05}" srcOrd="1" destOrd="0" presId="urn:microsoft.com/office/officeart/2005/8/layout/hierarchy1"/>
    <dgm:cxn modelId="{F8123EAB-F26D-4211-B9FB-C69D7C48D0E2}" type="presParOf" srcId="{444494AA-06D0-4EE1-B359-5E298C8D1CD1}" destId="{47EAD253-E142-4D73-B278-977F9BAA5ACF}" srcOrd="1" destOrd="0" presId="urn:microsoft.com/office/officeart/2005/8/layout/hierarchy1"/>
    <dgm:cxn modelId="{7B63D234-AA86-4CCE-950E-2CBA0CC41014}" type="presParOf" srcId="{47EAD253-E142-4D73-B278-977F9BAA5ACF}" destId="{765DDAA2-7596-460B-87DD-8D3CECD1767C}" srcOrd="0" destOrd="0" presId="urn:microsoft.com/office/officeart/2005/8/layout/hierarchy1"/>
    <dgm:cxn modelId="{2EE09D81-9D5E-43AD-9E2D-1F9F85FBE167}" type="presParOf" srcId="{47EAD253-E142-4D73-B278-977F9BAA5ACF}" destId="{EF396504-63FD-4F9A-A1CD-04189D7F21BE}" srcOrd="1" destOrd="0" presId="urn:microsoft.com/office/officeart/2005/8/layout/hierarchy1"/>
    <dgm:cxn modelId="{E00E202D-3EDF-4A5F-8778-6F9E41A8F843}" type="presParOf" srcId="{EF396504-63FD-4F9A-A1CD-04189D7F21BE}" destId="{731072E3-EE27-43AC-A7C8-ECF9B0D0C8F4}" srcOrd="0" destOrd="0" presId="urn:microsoft.com/office/officeart/2005/8/layout/hierarchy1"/>
    <dgm:cxn modelId="{7F03085A-EE3D-4D67-B798-61884EA5AD6A}" type="presParOf" srcId="{731072E3-EE27-43AC-A7C8-ECF9B0D0C8F4}" destId="{1EF2BE56-2C81-4DBE-8DAD-F95131F14F2A}" srcOrd="0" destOrd="0" presId="urn:microsoft.com/office/officeart/2005/8/layout/hierarchy1"/>
    <dgm:cxn modelId="{90310B87-2B8D-42EC-8146-10E8FC886995}" type="presParOf" srcId="{731072E3-EE27-43AC-A7C8-ECF9B0D0C8F4}" destId="{5BD75FBB-BB40-4B31-A19F-5746410768A6}" srcOrd="1" destOrd="0" presId="urn:microsoft.com/office/officeart/2005/8/layout/hierarchy1"/>
    <dgm:cxn modelId="{A7DB7A0E-DD28-4BF6-9DA5-7F64D5709BD7}" type="presParOf" srcId="{EF396504-63FD-4F9A-A1CD-04189D7F21BE}" destId="{A7DB4B08-59E3-4A40-AA8B-32D95021339B}" srcOrd="1" destOrd="0" presId="urn:microsoft.com/office/officeart/2005/8/layout/hierarchy1"/>
    <dgm:cxn modelId="{01258270-70BD-48D9-B707-5CB57F4A505A}" type="presParOf" srcId="{A7DB4B08-59E3-4A40-AA8B-32D95021339B}" destId="{BC5C6457-D273-43E3-B872-1E87BA534C5E}" srcOrd="0" destOrd="0" presId="urn:microsoft.com/office/officeart/2005/8/layout/hierarchy1"/>
    <dgm:cxn modelId="{A460C574-7A76-41A8-AB03-B3B17C0521FA}" type="presParOf" srcId="{A7DB4B08-59E3-4A40-AA8B-32D95021339B}" destId="{E7CE3DE4-F811-4C68-9870-7F03E3588E68}" srcOrd="1" destOrd="0" presId="urn:microsoft.com/office/officeart/2005/8/layout/hierarchy1"/>
    <dgm:cxn modelId="{F2F7663D-3E79-41DA-940C-A489931AB30F}" type="presParOf" srcId="{E7CE3DE4-F811-4C68-9870-7F03E3588E68}" destId="{05C426B6-9A30-4E37-90DC-8400CCBADE27}" srcOrd="0" destOrd="0" presId="urn:microsoft.com/office/officeart/2005/8/layout/hierarchy1"/>
    <dgm:cxn modelId="{50F45153-1DF3-4F81-8BF7-60B2E504B95C}" type="presParOf" srcId="{05C426B6-9A30-4E37-90DC-8400CCBADE27}" destId="{943C92EB-6657-4FAD-ACA4-32CA17F4A376}" srcOrd="0" destOrd="0" presId="urn:microsoft.com/office/officeart/2005/8/layout/hierarchy1"/>
    <dgm:cxn modelId="{3DA5F128-0043-4B48-9D01-41EDDF8F5D52}" type="presParOf" srcId="{05C426B6-9A30-4E37-90DC-8400CCBADE27}" destId="{ADEDCAE7-D0D1-4292-B9AC-9190666D71E1}" srcOrd="1" destOrd="0" presId="urn:microsoft.com/office/officeart/2005/8/layout/hierarchy1"/>
    <dgm:cxn modelId="{F02D1428-5813-4517-9AD4-0B1B01B9E361}" type="presParOf" srcId="{E7CE3DE4-F811-4C68-9870-7F03E3588E68}" destId="{A0690747-DE81-4C77-BB40-E99233BCBF41}" srcOrd="1" destOrd="0" presId="urn:microsoft.com/office/officeart/2005/8/layout/hierarchy1"/>
    <dgm:cxn modelId="{6EC6B2DE-0B33-4ABA-B384-479CF79F428B}" type="presParOf" srcId="{A0690747-DE81-4C77-BB40-E99233BCBF41}" destId="{4628FBA9-171C-407C-AC71-26FE4BD8EF75}" srcOrd="0" destOrd="0" presId="urn:microsoft.com/office/officeart/2005/8/layout/hierarchy1"/>
    <dgm:cxn modelId="{CBD30E31-24FB-4053-A050-7A2861C4B678}" type="presParOf" srcId="{A0690747-DE81-4C77-BB40-E99233BCBF41}" destId="{B4E3308E-2E66-480C-B840-73E4723B7138}" srcOrd="1" destOrd="0" presId="urn:microsoft.com/office/officeart/2005/8/layout/hierarchy1"/>
    <dgm:cxn modelId="{1FF6A196-789D-47CE-8C24-12DC2EEC1946}" type="presParOf" srcId="{B4E3308E-2E66-480C-B840-73E4723B7138}" destId="{5B05D328-2967-49C4-86E5-BA3E70A27768}" srcOrd="0" destOrd="0" presId="urn:microsoft.com/office/officeart/2005/8/layout/hierarchy1"/>
    <dgm:cxn modelId="{6DA334CE-DA97-4AE7-8266-78492297246F}" type="presParOf" srcId="{5B05D328-2967-49C4-86E5-BA3E70A27768}" destId="{FE0BF3FD-1290-4175-802C-3177F7C215AC}" srcOrd="0" destOrd="0" presId="urn:microsoft.com/office/officeart/2005/8/layout/hierarchy1"/>
    <dgm:cxn modelId="{128392D5-9EEB-4E5A-833F-1ECA46F12B63}" type="presParOf" srcId="{5B05D328-2967-49C4-86E5-BA3E70A27768}" destId="{86571CED-5AB8-4003-8314-9CE472DC74A6}" srcOrd="1" destOrd="0" presId="urn:microsoft.com/office/officeart/2005/8/layout/hierarchy1"/>
    <dgm:cxn modelId="{2D0D1AA8-AC32-4422-A3E3-D1F14FEFFA1B}" type="presParOf" srcId="{B4E3308E-2E66-480C-B840-73E4723B7138}" destId="{E4391BE6-741C-4D29-9852-FC88BC29F6FE}" srcOrd="1" destOrd="0" presId="urn:microsoft.com/office/officeart/2005/8/layout/hierarchy1"/>
    <dgm:cxn modelId="{214A67D4-6557-4161-8E1A-7E0D0C3C6DE1}" type="presParOf" srcId="{A7DB4B08-59E3-4A40-AA8B-32D95021339B}" destId="{F94822F2-FE85-4809-B053-8C10970A751E}" srcOrd="2" destOrd="0" presId="urn:microsoft.com/office/officeart/2005/8/layout/hierarchy1"/>
    <dgm:cxn modelId="{76DD215D-0054-4B7B-8D6C-9A1E7FBDC1E4}" type="presParOf" srcId="{A7DB4B08-59E3-4A40-AA8B-32D95021339B}" destId="{95140C20-C62F-46C8-B886-B86BEBCC7C0E}" srcOrd="3" destOrd="0" presId="urn:microsoft.com/office/officeart/2005/8/layout/hierarchy1"/>
    <dgm:cxn modelId="{411C5B9D-187D-4DCD-BFFE-A9C6CF5EB495}" type="presParOf" srcId="{95140C20-C62F-46C8-B886-B86BEBCC7C0E}" destId="{0F40347B-F5CC-461F-BECE-9983E98E20B3}" srcOrd="0" destOrd="0" presId="urn:microsoft.com/office/officeart/2005/8/layout/hierarchy1"/>
    <dgm:cxn modelId="{42031214-3F46-44F8-954A-4FE6B5D81549}" type="presParOf" srcId="{0F40347B-F5CC-461F-BECE-9983E98E20B3}" destId="{9E7877CE-98FE-43D9-B2F0-6D334B8869E6}" srcOrd="0" destOrd="0" presId="urn:microsoft.com/office/officeart/2005/8/layout/hierarchy1"/>
    <dgm:cxn modelId="{C0729A56-D430-4755-B7F9-009595FBBBEC}" type="presParOf" srcId="{0F40347B-F5CC-461F-BECE-9983E98E20B3}" destId="{6DE88B8F-AFF5-434D-9CA8-DC28AF70E9E7}" srcOrd="1" destOrd="0" presId="urn:microsoft.com/office/officeart/2005/8/layout/hierarchy1"/>
    <dgm:cxn modelId="{11555560-CA77-48B9-9138-4D4A6BA8BE08}" type="presParOf" srcId="{95140C20-C62F-46C8-B886-B86BEBCC7C0E}" destId="{D05032F3-1565-4A28-9333-FCF6E496E292}" srcOrd="1" destOrd="0" presId="urn:microsoft.com/office/officeart/2005/8/layout/hierarchy1"/>
    <dgm:cxn modelId="{D56D391D-092A-47BC-AA86-E1D5491896EC}" type="presParOf" srcId="{47EAD253-E142-4D73-B278-977F9BAA5ACF}" destId="{A182C4F2-C29B-473C-A0B5-E08D06CD5C86}" srcOrd="2" destOrd="0" presId="urn:microsoft.com/office/officeart/2005/8/layout/hierarchy1"/>
    <dgm:cxn modelId="{7C4035B5-33C7-470F-B763-A07B9B092BAD}" type="presParOf" srcId="{47EAD253-E142-4D73-B278-977F9BAA5ACF}" destId="{A1AA19AE-BA9B-486D-9C2D-53376C637F67}" srcOrd="3" destOrd="0" presId="urn:microsoft.com/office/officeart/2005/8/layout/hierarchy1"/>
    <dgm:cxn modelId="{43E32C23-D62E-42E1-8938-A547E4CE5441}" type="presParOf" srcId="{A1AA19AE-BA9B-486D-9C2D-53376C637F67}" destId="{EB869C96-38FA-4AD6-B518-2587674D5A50}" srcOrd="0" destOrd="0" presId="urn:microsoft.com/office/officeart/2005/8/layout/hierarchy1"/>
    <dgm:cxn modelId="{30A6C284-A5E0-41D9-BCD2-AB2D1406CCB3}" type="presParOf" srcId="{EB869C96-38FA-4AD6-B518-2587674D5A50}" destId="{A892B8DF-FBD4-4438-B4BA-81411E2DC205}" srcOrd="0" destOrd="0" presId="urn:microsoft.com/office/officeart/2005/8/layout/hierarchy1"/>
    <dgm:cxn modelId="{02BDEC60-B734-4548-AB77-9EF819D734CC}" type="presParOf" srcId="{EB869C96-38FA-4AD6-B518-2587674D5A50}" destId="{0B3757E2-F326-4FB1-BB8E-F52187151B8B}" srcOrd="1" destOrd="0" presId="urn:microsoft.com/office/officeart/2005/8/layout/hierarchy1"/>
    <dgm:cxn modelId="{6EF0B904-AE0D-42A8-982A-ACFAC44BB6EF}" type="presParOf" srcId="{A1AA19AE-BA9B-486D-9C2D-53376C637F67}" destId="{032CD1DD-FE0A-40CC-8022-CC6EA8818443}" srcOrd="1" destOrd="0" presId="urn:microsoft.com/office/officeart/2005/8/layout/hierarchy1"/>
    <dgm:cxn modelId="{2A9C66C9-6CE8-4193-AACC-50875FDFE0CE}" type="presParOf" srcId="{032CD1DD-FE0A-40CC-8022-CC6EA8818443}" destId="{3F4335A0-604C-4E57-9077-94AD8595B6C0}" srcOrd="0" destOrd="0" presId="urn:microsoft.com/office/officeart/2005/8/layout/hierarchy1"/>
    <dgm:cxn modelId="{F333C9F4-7FC0-46A8-9D75-488737CF9416}" type="presParOf" srcId="{032CD1DD-FE0A-40CC-8022-CC6EA8818443}" destId="{E6E42379-31D5-4FA5-8B23-267A786632A0}" srcOrd="1" destOrd="0" presId="urn:microsoft.com/office/officeart/2005/8/layout/hierarchy1"/>
    <dgm:cxn modelId="{67D2A513-6805-4A89-A6FF-9F2B72634A9C}" type="presParOf" srcId="{E6E42379-31D5-4FA5-8B23-267A786632A0}" destId="{3CAA9207-F530-4BBF-BBCF-1F9A2CDA4461}" srcOrd="0" destOrd="0" presId="urn:microsoft.com/office/officeart/2005/8/layout/hierarchy1"/>
    <dgm:cxn modelId="{97ADFC52-F672-48CA-AB9F-47BEB94D975D}" type="presParOf" srcId="{3CAA9207-F530-4BBF-BBCF-1F9A2CDA4461}" destId="{2E5248B7-7665-44B2-8771-E36383CB58CF}" srcOrd="0" destOrd="0" presId="urn:microsoft.com/office/officeart/2005/8/layout/hierarchy1"/>
    <dgm:cxn modelId="{80E973AC-0D43-47A7-80B5-32EF8BE758A1}" type="presParOf" srcId="{3CAA9207-F530-4BBF-BBCF-1F9A2CDA4461}" destId="{5FE1F132-A793-466D-915D-2ED16DEE7F7B}" srcOrd="1" destOrd="0" presId="urn:microsoft.com/office/officeart/2005/8/layout/hierarchy1"/>
    <dgm:cxn modelId="{F5114FC1-4E2A-49EA-86FC-7C66B227AAAF}" type="presParOf" srcId="{E6E42379-31D5-4FA5-8B23-267A786632A0}" destId="{7EEE660E-01C6-477F-B6CE-919766E98A81}" srcOrd="1" destOrd="0" presId="urn:microsoft.com/office/officeart/2005/8/layout/hierarchy1"/>
    <dgm:cxn modelId="{8A0C53C9-EA65-4446-A359-50F22E435176}" type="presParOf" srcId="{2DEF2FEE-C714-4411-8FD5-B8FB59A8EBB7}" destId="{87228D00-C1BE-44FA-97CB-BA9283FDA0BB}" srcOrd="2" destOrd="0" presId="urn:microsoft.com/office/officeart/2005/8/layout/hierarchy1"/>
    <dgm:cxn modelId="{233FE46D-3B42-4E3C-9050-DE6C250734E4}" type="presParOf" srcId="{2DEF2FEE-C714-4411-8FD5-B8FB59A8EBB7}" destId="{9A0ABAC3-0DCB-41D2-A449-BF36D90BC4B6}" srcOrd="3" destOrd="0" presId="urn:microsoft.com/office/officeart/2005/8/layout/hierarchy1"/>
    <dgm:cxn modelId="{AF01AF7E-6216-44F7-B22D-45612F70353A}" type="presParOf" srcId="{9A0ABAC3-0DCB-41D2-A449-BF36D90BC4B6}" destId="{FB7580F0-07EA-40CA-AA47-1CFDA1379649}" srcOrd="0" destOrd="0" presId="urn:microsoft.com/office/officeart/2005/8/layout/hierarchy1"/>
    <dgm:cxn modelId="{3A06569F-7C9E-4338-8247-3982CE1F7522}" type="presParOf" srcId="{FB7580F0-07EA-40CA-AA47-1CFDA1379649}" destId="{2BB880F2-50D3-4CAB-A361-F9FA8E48FB19}" srcOrd="0" destOrd="0" presId="urn:microsoft.com/office/officeart/2005/8/layout/hierarchy1"/>
    <dgm:cxn modelId="{7D6DEDA2-3D88-412F-B50F-9D80C8066CC9}" type="presParOf" srcId="{FB7580F0-07EA-40CA-AA47-1CFDA1379649}" destId="{392B48E2-6D81-46E3-B956-D400688521EF}" srcOrd="1" destOrd="0" presId="urn:microsoft.com/office/officeart/2005/8/layout/hierarchy1"/>
    <dgm:cxn modelId="{FB0678B9-D052-492E-8A20-3F6A972FB0D3}" type="presParOf" srcId="{9A0ABAC3-0DCB-41D2-A449-BF36D90BC4B6}" destId="{14FBCCA8-F512-4651-A0C8-77FDE1B88884}" srcOrd="1" destOrd="0" presId="urn:microsoft.com/office/officeart/2005/8/layout/hierarchy1"/>
    <dgm:cxn modelId="{E3C1A4D6-4336-49B6-9DE4-3C13580CFD9A}" type="presParOf" srcId="{14FBCCA8-F512-4651-A0C8-77FDE1B88884}" destId="{207FC4CA-8780-4E5E-8D97-BEFE5186CCEC}" srcOrd="0" destOrd="0" presId="urn:microsoft.com/office/officeart/2005/8/layout/hierarchy1"/>
    <dgm:cxn modelId="{D21090C5-45E6-4563-8104-ECA65347D675}" type="presParOf" srcId="{14FBCCA8-F512-4651-A0C8-77FDE1B88884}" destId="{CC41F632-CC47-4526-B354-9B9D1210C7F9}" srcOrd="1" destOrd="0" presId="urn:microsoft.com/office/officeart/2005/8/layout/hierarchy1"/>
    <dgm:cxn modelId="{60FDBBB4-3DE6-402D-95FA-3CA7B652BCBE}" type="presParOf" srcId="{CC41F632-CC47-4526-B354-9B9D1210C7F9}" destId="{34FA367D-48CF-45BD-8E0C-D93DCB0C523A}" srcOrd="0" destOrd="0" presId="urn:microsoft.com/office/officeart/2005/8/layout/hierarchy1"/>
    <dgm:cxn modelId="{CA24BBD7-FA02-4647-910A-5F05DCC66475}" type="presParOf" srcId="{34FA367D-48CF-45BD-8E0C-D93DCB0C523A}" destId="{0FA8769B-A451-427F-8998-ACF4DC19CA94}" srcOrd="0" destOrd="0" presId="urn:microsoft.com/office/officeart/2005/8/layout/hierarchy1"/>
    <dgm:cxn modelId="{24933B42-A024-4083-B6CC-4BB9258959EF}" type="presParOf" srcId="{34FA367D-48CF-45BD-8E0C-D93DCB0C523A}" destId="{CB6F9484-E194-436D-80D1-93DC426D38F3}" srcOrd="1" destOrd="0" presId="urn:microsoft.com/office/officeart/2005/8/layout/hierarchy1"/>
    <dgm:cxn modelId="{134F43A5-880E-4F89-82A7-EE5504C47323}" type="presParOf" srcId="{CC41F632-CC47-4526-B354-9B9D1210C7F9}" destId="{ACFC5CB7-36F4-4809-889D-3B01B9BB9210}" srcOrd="1" destOrd="0" presId="urn:microsoft.com/office/officeart/2005/8/layout/hierarchy1"/>
    <dgm:cxn modelId="{0A59D12E-58F6-4863-BAF6-4876E616F872}" type="presParOf" srcId="{ACFC5CB7-36F4-4809-889D-3B01B9BB9210}" destId="{A292ACD4-8ADA-4796-9F78-FA8A16BEAFD6}" srcOrd="0" destOrd="0" presId="urn:microsoft.com/office/officeart/2005/8/layout/hierarchy1"/>
    <dgm:cxn modelId="{EA0F0569-690D-4CA6-8303-37E5619FEE44}" type="presParOf" srcId="{ACFC5CB7-36F4-4809-889D-3B01B9BB9210}" destId="{484A37C0-9B36-442C-8726-43BAA27F81DC}" srcOrd="1" destOrd="0" presId="urn:microsoft.com/office/officeart/2005/8/layout/hierarchy1"/>
    <dgm:cxn modelId="{9C6A8192-F9CB-44DB-91EF-C5CA27E84380}" type="presParOf" srcId="{484A37C0-9B36-442C-8726-43BAA27F81DC}" destId="{7F73B2E1-3048-4E54-8935-8FDCA66BAF7B}" srcOrd="0" destOrd="0" presId="urn:microsoft.com/office/officeart/2005/8/layout/hierarchy1"/>
    <dgm:cxn modelId="{16DE4415-2916-4F1D-A208-0CD826504C31}" type="presParOf" srcId="{7F73B2E1-3048-4E54-8935-8FDCA66BAF7B}" destId="{32E74592-44FC-4AF4-A6BF-6FE2FEB259C4}" srcOrd="0" destOrd="0" presId="urn:microsoft.com/office/officeart/2005/8/layout/hierarchy1"/>
    <dgm:cxn modelId="{9998AAC0-E71E-47B0-A84F-2C62A7B8F559}" type="presParOf" srcId="{7F73B2E1-3048-4E54-8935-8FDCA66BAF7B}" destId="{100A888E-92BB-407B-8CF4-024F8993343C}" srcOrd="1" destOrd="0" presId="urn:microsoft.com/office/officeart/2005/8/layout/hierarchy1"/>
    <dgm:cxn modelId="{DA510773-1C55-484D-B36E-69BA15C4CC09}" type="presParOf" srcId="{484A37C0-9B36-442C-8726-43BAA27F81DC}" destId="{00ECD731-801F-43F0-92BE-5B0F29094249}" srcOrd="1" destOrd="0" presId="urn:microsoft.com/office/officeart/2005/8/layout/hierarchy1"/>
    <dgm:cxn modelId="{64CAD4EF-F3DE-4753-9025-AE69957DB55B}" type="presParOf" srcId="{00ECD731-801F-43F0-92BE-5B0F29094249}" destId="{E59509C5-B422-4F00-AEB8-63BD2E8368ED}" srcOrd="0" destOrd="0" presId="urn:microsoft.com/office/officeart/2005/8/layout/hierarchy1"/>
    <dgm:cxn modelId="{E422D75C-35D4-4B72-A22E-08069545FA24}" type="presParOf" srcId="{00ECD731-801F-43F0-92BE-5B0F29094249}" destId="{261E4DDF-A2C8-4790-BD19-298046B1D03F}" srcOrd="1" destOrd="0" presId="urn:microsoft.com/office/officeart/2005/8/layout/hierarchy1"/>
    <dgm:cxn modelId="{E6780C3F-771D-4046-AA1B-F4A6873F19D5}" type="presParOf" srcId="{261E4DDF-A2C8-4790-BD19-298046B1D03F}" destId="{69F286FD-BF07-412B-A723-8332CFA9A3A0}" srcOrd="0" destOrd="0" presId="urn:microsoft.com/office/officeart/2005/8/layout/hierarchy1"/>
    <dgm:cxn modelId="{5DD36BD3-3BA4-4F50-A382-7696BE445D0E}" type="presParOf" srcId="{69F286FD-BF07-412B-A723-8332CFA9A3A0}" destId="{D0E9452F-4997-4B10-BDF8-543DA669DCDB}" srcOrd="0" destOrd="0" presId="urn:microsoft.com/office/officeart/2005/8/layout/hierarchy1"/>
    <dgm:cxn modelId="{B3D3C99C-9E45-4DDF-A555-7696155F0BB2}" type="presParOf" srcId="{69F286FD-BF07-412B-A723-8332CFA9A3A0}" destId="{2F1D1017-4FDB-4416-BDE5-ACAD1127A339}" srcOrd="1" destOrd="0" presId="urn:microsoft.com/office/officeart/2005/8/layout/hierarchy1"/>
    <dgm:cxn modelId="{113BB71C-D072-4FCD-90B9-C78A27B9F5ED}" type="presParOf" srcId="{261E4DDF-A2C8-4790-BD19-298046B1D03F}" destId="{BE5B62A9-31B8-4677-B815-C58F17759C76}" srcOrd="1" destOrd="0" presId="urn:microsoft.com/office/officeart/2005/8/layout/hierarchy1"/>
    <dgm:cxn modelId="{AFE18A4D-0447-432B-ABEF-B6273886AB95}" type="presParOf" srcId="{ACFC5CB7-36F4-4809-889D-3B01B9BB9210}" destId="{A7D546E9-E2A6-4C99-ADB9-2E0A8C63C127}" srcOrd="2" destOrd="0" presId="urn:microsoft.com/office/officeart/2005/8/layout/hierarchy1"/>
    <dgm:cxn modelId="{5B5A87A6-D17D-4754-A25B-7A62E05733E1}" type="presParOf" srcId="{ACFC5CB7-36F4-4809-889D-3B01B9BB9210}" destId="{E666C571-6A6B-4456-8F2B-6D12B1D7D804}" srcOrd="3" destOrd="0" presId="urn:microsoft.com/office/officeart/2005/8/layout/hierarchy1"/>
    <dgm:cxn modelId="{55434B32-C818-4198-AC38-D2B98480D54C}" type="presParOf" srcId="{E666C571-6A6B-4456-8F2B-6D12B1D7D804}" destId="{CD3C7CF7-8314-4DFE-AE8B-3F1FC8B42373}" srcOrd="0" destOrd="0" presId="urn:microsoft.com/office/officeart/2005/8/layout/hierarchy1"/>
    <dgm:cxn modelId="{8C0A565F-7F32-4146-9A54-D019EA220EDC}" type="presParOf" srcId="{CD3C7CF7-8314-4DFE-AE8B-3F1FC8B42373}" destId="{4FA9245D-28D5-4971-9F47-37D16C859263}" srcOrd="0" destOrd="0" presId="urn:microsoft.com/office/officeart/2005/8/layout/hierarchy1"/>
    <dgm:cxn modelId="{CE1B9282-67B2-4A9B-BD36-E50B0139A88B}" type="presParOf" srcId="{CD3C7CF7-8314-4DFE-AE8B-3F1FC8B42373}" destId="{E4F00D56-31B8-4DC0-8436-6B9A34B73CC4}" srcOrd="1" destOrd="0" presId="urn:microsoft.com/office/officeart/2005/8/layout/hierarchy1"/>
    <dgm:cxn modelId="{6C68E5B0-BE1B-4803-86D8-94A7CD64E169}" type="presParOf" srcId="{E666C571-6A6B-4456-8F2B-6D12B1D7D804}" destId="{D9E08F29-4DBF-46AA-BDA4-0C669628BF11}" srcOrd="1" destOrd="0" presId="urn:microsoft.com/office/officeart/2005/8/layout/hierarchy1"/>
    <dgm:cxn modelId="{C5D9C84B-607D-44D1-86E0-BC9EC148CCB2}" type="presParOf" srcId="{14FBCCA8-F512-4651-A0C8-77FDE1B88884}" destId="{5E2479EC-2ED9-4AA5-B5EB-21186A805204}" srcOrd="2" destOrd="0" presId="urn:microsoft.com/office/officeart/2005/8/layout/hierarchy1"/>
    <dgm:cxn modelId="{CE8A0EF5-78DB-4446-AA0E-DE037C17069E}" type="presParOf" srcId="{14FBCCA8-F512-4651-A0C8-77FDE1B88884}" destId="{D9902CBF-BBD0-4610-95CC-841C662467AD}" srcOrd="3" destOrd="0" presId="urn:microsoft.com/office/officeart/2005/8/layout/hierarchy1"/>
    <dgm:cxn modelId="{47588AAE-5987-457B-B1AF-1BC1CFD55E6E}" type="presParOf" srcId="{D9902CBF-BBD0-4610-95CC-841C662467AD}" destId="{675F8F86-7B8F-4C91-AA94-CD78D22FE35C}" srcOrd="0" destOrd="0" presId="urn:microsoft.com/office/officeart/2005/8/layout/hierarchy1"/>
    <dgm:cxn modelId="{7247C799-5574-433A-A82D-1BC0AD573D50}" type="presParOf" srcId="{675F8F86-7B8F-4C91-AA94-CD78D22FE35C}" destId="{929E3182-C0BE-4A7A-A432-11D1FDAD51B7}" srcOrd="0" destOrd="0" presId="urn:microsoft.com/office/officeart/2005/8/layout/hierarchy1"/>
    <dgm:cxn modelId="{CAD90EDC-5B65-4C3C-87D5-7ACFB9F1BC56}" type="presParOf" srcId="{675F8F86-7B8F-4C91-AA94-CD78D22FE35C}" destId="{3B3D832F-1593-4FA5-A851-78150317CFDE}" srcOrd="1" destOrd="0" presId="urn:microsoft.com/office/officeart/2005/8/layout/hierarchy1"/>
    <dgm:cxn modelId="{4CFF3663-F150-4866-A0E1-9CA423CA08E4}" type="presParOf" srcId="{D9902CBF-BBD0-4610-95CC-841C662467AD}" destId="{2249EDEA-DAE9-4E7E-AFF5-F3D328CA7251}" srcOrd="1" destOrd="0" presId="urn:microsoft.com/office/officeart/2005/8/layout/hierarchy1"/>
    <dgm:cxn modelId="{49A6A6CB-107E-4D9C-ADF7-DD0CCF87A110}" type="presParOf" srcId="{2249EDEA-DAE9-4E7E-AFF5-F3D328CA7251}" destId="{A67031C2-6ACD-40CB-8BC4-7369AC50F7E6}" srcOrd="0" destOrd="0" presId="urn:microsoft.com/office/officeart/2005/8/layout/hierarchy1"/>
    <dgm:cxn modelId="{F0A9B68C-6EE4-4575-B467-292D14B1849D}" type="presParOf" srcId="{2249EDEA-DAE9-4E7E-AFF5-F3D328CA7251}" destId="{B21647CB-C00D-41F6-8AD2-1FAF7EF56112}" srcOrd="1" destOrd="0" presId="urn:microsoft.com/office/officeart/2005/8/layout/hierarchy1"/>
    <dgm:cxn modelId="{D8CE0559-281C-4B28-A3D6-84204314F2C2}" type="presParOf" srcId="{B21647CB-C00D-41F6-8AD2-1FAF7EF56112}" destId="{B15037FB-2557-47B0-B663-9E5B3ACBBC97}" srcOrd="0" destOrd="0" presId="urn:microsoft.com/office/officeart/2005/8/layout/hierarchy1"/>
    <dgm:cxn modelId="{DBB2B258-6873-4AC1-B18F-E196086C36C1}" type="presParOf" srcId="{B15037FB-2557-47B0-B663-9E5B3ACBBC97}" destId="{4D088BFB-F37F-488F-AB30-3DAF65085D5C}" srcOrd="0" destOrd="0" presId="urn:microsoft.com/office/officeart/2005/8/layout/hierarchy1"/>
    <dgm:cxn modelId="{B74CB2C1-755C-4355-952E-7614757CFC65}" type="presParOf" srcId="{B15037FB-2557-47B0-B663-9E5B3ACBBC97}" destId="{6197982D-44D9-4BBA-87DF-6AE73FC45169}" srcOrd="1" destOrd="0" presId="urn:microsoft.com/office/officeart/2005/8/layout/hierarchy1"/>
    <dgm:cxn modelId="{CFE18095-BE99-4688-BBDB-B3C25A5F463B}" type="presParOf" srcId="{B21647CB-C00D-41F6-8AD2-1FAF7EF56112}" destId="{9C208EE7-2CB9-4DDF-B94B-55B245409931}" srcOrd="1" destOrd="0" presId="urn:microsoft.com/office/officeart/2005/8/layout/hierarchy1"/>
    <dgm:cxn modelId="{B063DB35-4739-4DA1-B614-513135E473FD}" type="presParOf" srcId="{F5D9B250-1C5C-4E25-92AC-6B27BA40F43D}" destId="{5E82E35C-1986-4BA0-B8D8-708867FE7E73}" srcOrd="2" destOrd="0" presId="urn:microsoft.com/office/officeart/2005/8/layout/hierarchy1"/>
    <dgm:cxn modelId="{2666D168-DB93-4A30-9FC1-D28BE9E00C83}" type="presParOf" srcId="{F5D9B250-1C5C-4E25-92AC-6B27BA40F43D}" destId="{667EA2CC-5B51-4D06-AE8E-36E1991F5380}" srcOrd="3" destOrd="0" presId="urn:microsoft.com/office/officeart/2005/8/layout/hierarchy1"/>
    <dgm:cxn modelId="{BE167FFE-FB59-455F-B168-823BF814927B}" type="presParOf" srcId="{667EA2CC-5B51-4D06-AE8E-36E1991F5380}" destId="{306A6A2D-FAB0-44AC-BA01-929AFF6B7556}" srcOrd="0" destOrd="0" presId="urn:microsoft.com/office/officeart/2005/8/layout/hierarchy1"/>
    <dgm:cxn modelId="{2668F00B-17AC-4F1F-9E2D-A29834E59DD8}" type="presParOf" srcId="{306A6A2D-FAB0-44AC-BA01-929AFF6B7556}" destId="{81DED373-E016-45EF-AAA6-A84EA6C5380A}" srcOrd="0" destOrd="0" presId="urn:microsoft.com/office/officeart/2005/8/layout/hierarchy1"/>
    <dgm:cxn modelId="{4A40CE92-ABE3-4A1F-835E-8500F7A5D9DF}" type="presParOf" srcId="{306A6A2D-FAB0-44AC-BA01-929AFF6B7556}" destId="{B981ACB5-5C4B-4C4D-8CBA-B5BD2C864244}" srcOrd="1" destOrd="0" presId="urn:microsoft.com/office/officeart/2005/8/layout/hierarchy1"/>
    <dgm:cxn modelId="{8A16C0CB-C72E-41C0-973D-BBDD07CC920F}" type="presParOf" srcId="{667EA2CC-5B51-4D06-AE8E-36E1991F5380}" destId="{D386CFF1-941A-4181-92AB-745A849EDC9F}" srcOrd="1" destOrd="0" presId="urn:microsoft.com/office/officeart/2005/8/layout/hierarchy1"/>
    <dgm:cxn modelId="{A2737E8C-6682-4F22-ABBF-7932C5FD9B2D}" type="presParOf" srcId="{F5D9B250-1C5C-4E25-92AC-6B27BA40F43D}" destId="{85DA1B14-9187-4C89-AFB4-07905568F136}" srcOrd="4" destOrd="0" presId="urn:microsoft.com/office/officeart/2005/8/layout/hierarchy1"/>
    <dgm:cxn modelId="{2183BDD1-AC63-41D2-B05C-5C2BF7785CAB}" type="presParOf" srcId="{F5D9B250-1C5C-4E25-92AC-6B27BA40F43D}" destId="{75F89381-EE31-4D65-BB5D-B97F0005E21E}" srcOrd="5" destOrd="0" presId="urn:microsoft.com/office/officeart/2005/8/layout/hierarchy1"/>
    <dgm:cxn modelId="{4A753A9B-DF1A-460B-845A-0AC33B80BF5A}" type="presParOf" srcId="{75F89381-EE31-4D65-BB5D-B97F0005E21E}" destId="{CC26BA92-BDAA-496E-B4FF-62C0D14F8C25}" srcOrd="0" destOrd="0" presId="urn:microsoft.com/office/officeart/2005/8/layout/hierarchy1"/>
    <dgm:cxn modelId="{14B37DA1-D3C9-4DC7-AAD4-A07FD755A6BB}" type="presParOf" srcId="{CC26BA92-BDAA-496E-B4FF-62C0D14F8C25}" destId="{742D911E-7355-4DD4-ACF1-4C92BEA1B60C}" srcOrd="0" destOrd="0" presId="urn:microsoft.com/office/officeart/2005/8/layout/hierarchy1"/>
    <dgm:cxn modelId="{DBF2D77D-DF15-4657-8E96-683B4816E4C7}" type="presParOf" srcId="{CC26BA92-BDAA-496E-B4FF-62C0D14F8C25}" destId="{74876AEC-363A-4568-BB20-654AAD80326D}" srcOrd="1" destOrd="0" presId="urn:microsoft.com/office/officeart/2005/8/layout/hierarchy1"/>
    <dgm:cxn modelId="{CDA89926-AB63-4125-9158-18468BBC1F0E}" type="presParOf" srcId="{75F89381-EE31-4D65-BB5D-B97F0005E21E}" destId="{25B89A93-0FDA-4F6F-9130-A4CD2FBC98F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DA1B14-9187-4C89-AFB4-07905568F136}">
      <dsp:nvSpPr>
        <dsp:cNvPr id="0" name=""/>
        <dsp:cNvSpPr/>
      </dsp:nvSpPr>
      <dsp:spPr>
        <a:xfrm>
          <a:off x="6068928" y="567163"/>
          <a:ext cx="543965" cy="258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153"/>
              </a:lnTo>
              <a:lnTo>
                <a:pt x="524648" y="170153"/>
              </a:lnTo>
              <a:lnTo>
                <a:pt x="524648" y="249684"/>
              </a:lnTo>
            </a:path>
          </a:pathLst>
        </a:custGeom>
        <a:noFill/>
        <a:ln w="12700" cap="flat" cmpd="sng" algn="ctr">
          <a:solidFill>
            <a:srgbClr val="4472C4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7031C2-6ACD-40CB-8BC4-7369AC50F7E6}">
      <dsp:nvSpPr>
        <dsp:cNvPr id="0" name=""/>
        <dsp:cNvSpPr/>
      </dsp:nvSpPr>
      <dsp:spPr>
        <a:xfrm>
          <a:off x="7927086" y="3039485"/>
          <a:ext cx="91440" cy="2588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2479EC-2ED9-4AA5-B5EB-21186A805204}">
      <dsp:nvSpPr>
        <dsp:cNvPr id="0" name=""/>
        <dsp:cNvSpPr/>
      </dsp:nvSpPr>
      <dsp:spPr>
        <a:xfrm>
          <a:off x="7156858" y="2215378"/>
          <a:ext cx="815947" cy="258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153"/>
              </a:lnTo>
              <a:lnTo>
                <a:pt x="786972" y="170153"/>
              </a:lnTo>
              <a:lnTo>
                <a:pt x="786972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546E9-E2A6-4C99-ADB9-2E0A8C63C127}">
      <dsp:nvSpPr>
        <dsp:cNvPr id="0" name=""/>
        <dsp:cNvSpPr/>
      </dsp:nvSpPr>
      <dsp:spPr>
        <a:xfrm>
          <a:off x="6340910" y="3039485"/>
          <a:ext cx="543965" cy="258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153"/>
              </a:lnTo>
              <a:lnTo>
                <a:pt x="524648" y="170153"/>
              </a:lnTo>
              <a:lnTo>
                <a:pt x="524648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9509C5-B422-4F00-AEB8-63BD2E8368ED}">
      <dsp:nvSpPr>
        <dsp:cNvPr id="0" name=""/>
        <dsp:cNvSpPr/>
      </dsp:nvSpPr>
      <dsp:spPr>
        <a:xfrm>
          <a:off x="5751225" y="3863592"/>
          <a:ext cx="91440" cy="2588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92ACD4-8ADA-4796-9F78-FA8A16BEAFD6}">
      <dsp:nvSpPr>
        <dsp:cNvPr id="0" name=""/>
        <dsp:cNvSpPr/>
      </dsp:nvSpPr>
      <dsp:spPr>
        <a:xfrm>
          <a:off x="5796945" y="3039485"/>
          <a:ext cx="543965" cy="258878"/>
        </a:xfrm>
        <a:custGeom>
          <a:avLst/>
          <a:gdLst/>
          <a:ahLst/>
          <a:cxnLst/>
          <a:rect l="0" t="0" r="0" b="0"/>
          <a:pathLst>
            <a:path>
              <a:moveTo>
                <a:pt x="524648" y="0"/>
              </a:moveTo>
              <a:lnTo>
                <a:pt x="524648" y="170153"/>
              </a:lnTo>
              <a:lnTo>
                <a:pt x="0" y="170153"/>
              </a:lnTo>
              <a:lnTo>
                <a:pt x="0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7FC4CA-8780-4E5E-8D97-BEFE5186CCEC}">
      <dsp:nvSpPr>
        <dsp:cNvPr id="0" name=""/>
        <dsp:cNvSpPr/>
      </dsp:nvSpPr>
      <dsp:spPr>
        <a:xfrm>
          <a:off x="6340910" y="2215378"/>
          <a:ext cx="815947" cy="258878"/>
        </a:xfrm>
        <a:custGeom>
          <a:avLst/>
          <a:gdLst/>
          <a:ahLst/>
          <a:cxnLst/>
          <a:rect l="0" t="0" r="0" b="0"/>
          <a:pathLst>
            <a:path>
              <a:moveTo>
                <a:pt x="786972" y="0"/>
              </a:moveTo>
              <a:lnTo>
                <a:pt x="786972" y="170153"/>
              </a:lnTo>
              <a:lnTo>
                <a:pt x="0" y="170153"/>
              </a:lnTo>
              <a:lnTo>
                <a:pt x="0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8A689C-3844-44BD-81F3-FD5E742CEA35}">
      <dsp:nvSpPr>
        <dsp:cNvPr id="0" name=""/>
        <dsp:cNvSpPr/>
      </dsp:nvSpPr>
      <dsp:spPr>
        <a:xfrm>
          <a:off x="5524962" y="1391270"/>
          <a:ext cx="1631895" cy="258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153"/>
              </a:lnTo>
              <a:lnTo>
                <a:pt x="1573945" y="170153"/>
              </a:lnTo>
              <a:lnTo>
                <a:pt x="1573945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DEF6E1-958D-48FE-A1E4-2924BB825AC5}">
      <dsp:nvSpPr>
        <dsp:cNvPr id="0" name=""/>
        <dsp:cNvSpPr/>
      </dsp:nvSpPr>
      <dsp:spPr>
        <a:xfrm>
          <a:off x="4663294" y="3039485"/>
          <a:ext cx="91440" cy="2588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82C4F2-C29B-473C-A0B5-E08D06CD5C86}">
      <dsp:nvSpPr>
        <dsp:cNvPr id="0" name=""/>
        <dsp:cNvSpPr/>
      </dsp:nvSpPr>
      <dsp:spPr>
        <a:xfrm>
          <a:off x="3893066" y="2215378"/>
          <a:ext cx="815947" cy="258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153"/>
              </a:lnTo>
              <a:lnTo>
                <a:pt x="786972" y="170153"/>
              </a:lnTo>
              <a:lnTo>
                <a:pt x="786972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4822F2-FE85-4809-B053-8C10970A751E}">
      <dsp:nvSpPr>
        <dsp:cNvPr id="0" name=""/>
        <dsp:cNvSpPr/>
      </dsp:nvSpPr>
      <dsp:spPr>
        <a:xfrm>
          <a:off x="3077119" y="3039485"/>
          <a:ext cx="543965" cy="258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153"/>
              </a:lnTo>
              <a:lnTo>
                <a:pt x="524648" y="170153"/>
              </a:lnTo>
              <a:lnTo>
                <a:pt x="524648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28FBA9-171C-407C-AC71-26FE4BD8EF75}">
      <dsp:nvSpPr>
        <dsp:cNvPr id="0" name=""/>
        <dsp:cNvSpPr/>
      </dsp:nvSpPr>
      <dsp:spPr>
        <a:xfrm>
          <a:off x="2487433" y="3863592"/>
          <a:ext cx="91440" cy="2588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5DDAA2-7596-460B-87DD-8D3CECD1767C}">
      <dsp:nvSpPr>
        <dsp:cNvPr id="0" name=""/>
        <dsp:cNvSpPr/>
      </dsp:nvSpPr>
      <dsp:spPr>
        <a:xfrm>
          <a:off x="2533153" y="3039485"/>
          <a:ext cx="543965" cy="258878"/>
        </a:xfrm>
        <a:custGeom>
          <a:avLst/>
          <a:gdLst/>
          <a:ahLst/>
          <a:cxnLst/>
          <a:rect l="0" t="0" r="0" b="0"/>
          <a:pathLst>
            <a:path>
              <a:moveTo>
                <a:pt x="524648" y="0"/>
              </a:moveTo>
              <a:lnTo>
                <a:pt x="524648" y="170153"/>
              </a:lnTo>
              <a:lnTo>
                <a:pt x="0" y="170153"/>
              </a:lnTo>
              <a:lnTo>
                <a:pt x="0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5C6457-D273-43E3-B872-1E87BA534C5E}">
      <dsp:nvSpPr>
        <dsp:cNvPr id="0" name=""/>
        <dsp:cNvSpPr/>
      </dsp:nvSpPr>
      <dsp:spPr>
        <a:xfrm>
          <a:off x="3077119" y="2215378"/>
          <a:ext cx="815947" cy="258878"/>
        </a:xfrm>
        <a:custGeom>
          <a:avLst/>
          <a:gdLst/>
          <a:ahLst/>
          <a:cxnLst/>
          <a:rect l="0" t="0" r="0" b="0"/>
          <a:pathLst>
            <a:path>
              <a:moveTo>
                <a:pt x="786972" y="0"/>
              </a:moveTo>
              <a:lnTo>
                <a:pt x="786972" y="170153"/>
              </a:lnTo>
              <a:lnTo>
                <a:pt x="0" y="170153"/>
              </a:lnTo>
              <a:lnTo>
                <a:pt x="0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D7AB9D-E641-43EE-9618-95C90AF56EBA}">
      <dsp:nvSpPr>
        <dsp:cNvPr id="0" name=""/>
        <dsp:cNvSpPr/>
      </dsp:nvSpPr>
      <dsp:spPr>
        <a:xfrm>
          <a:off x="3893066" y="1391270"/>
          <a:ext cx="1631895" cy="258878"/>
        </a:xfrm>
        <a:custGeom>
          <a:avLst/>
          <a:gdLst/>
          <a:ahLst/>
          <a:cxnLst/>
          <a:rect l="0" t="0" r="0" b="0"/>
          <a:pathLst>
            <a:path>
              <a:moveTo>
                <a:pt x="1573945" y="0"/>
              </a:moveTo>
              <a:lnTo>
                <a:pt x="1573945" y="170153"/>
              </a:lnTo>
              <a:lnTo>
                <a:pt x="0" y="170153"/>
              </a:lnTo>
              <a:lnTo>
                <a:pt x="0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9E02A2-5D7E-43DA-A8BE-7C4E66586223}">
      <dsp:nvSpPr>
        <dsp:cNvPr id="0" name=""/>
        <dsp:cNvSpPr/>
      </dsp:nvSpPr>
      <dsp:spPr>
        <a:xfrm>
          <a:off x="5524962" y="567163"/>
          <a:ext cx="543965" cy="258878"/>
        </a:xfrm>
        <a:custGeom>
          <a:avLst/>
          <a:gdLst/>
          <a:ahLst/>
          <a:cxnLst/>
          <a:rect l="0" t="0" r="0" b="0"/>
          <a:pathLst>
            <a:path>
              <a:moveTo>
                <a:pt x="524648" y="0"/>
              </a:moveTo>
              <a:lnTo>
                <a:pt x="524648" y="170153"/>
              </a:lnTo>
              <a:lnTo>
                <a:pt x="0" y="170153"/>
              </a:lnTo>
              <a:lnTo>
                <a:pt x="0" y="249684"/>
              </a:lnTo>
            </a:path>
          </a:pathLst>
        </a:custGeom>
        <a:noFill/>
        <a:ln w="12700" cap="flat" cmpd="sng" algn="ctr">
          <a:solidFill>
            <a:srgbClr val="4472C4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C205EC-7FF1-489A-B947-D0D76DDFB409}">
      <dsp:nvSpPr>
        <dsp:cNvPr id="0" name=""/>
        <dsp:cNvSpPr/>
      </dsp:nvSpPr>
      <dsp:spPr>
        <a:xfrm>
          <a:off x="4815244" y="1934"/>
          <a:ext cx="2507366" cy="565229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E99AC4-C6AB-4187-9D99-793C39408A15}">
      <dsp:nvSpPr>
        <dsp:cNvPr id="0" name=""/>
        <dsp:cNvSpPr/>
      </dsp:nvSpPr>
      <dsp:spPr>
        <a:xfrm>
          <a:off x="4914147" y="95891"/>
          <a:ext cx="2507366" cy="56522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mV switchgear up to 24kV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BE" sz="8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4930702" y="112446"/>
        <a:ext cx="2474256" cy="532119"/>
      </dsp:txXfrm>
    </dsp:sp>
    <dsp:sp modelId="{570531F7-A2DC-4AE0-82CA-D1909989D326}">
      <dsp:nvSpPr>
        <dsp:cNvPr id="0" name=""/>
        <dsp:cNvSpPr/>
      </dsp:nvSpPr>
      <dsp:spPr>
        <a:xfrm>
          <a:off x="5079900" y="826041"/>
          <a:ext cx="890124" cy="565229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05FF39-66AC-4160-8571-642CBBFD48E6}">
      <dsp:nvSpPr>
        <dsp:cNvPr id="0" name=""/>
        <dsp:cNvSpPr/>
      </dsp:nvSpPr>
      <dsp:spPr>
        <a:xfrm>
          <a:off x="5178803" y="919999"/>
          <a:ext cx="890124" cy="56522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fluorinated alternatives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considered</a:t>
          </a:r>
        </a:p>
      </dsp:txBody>
      <dsp:txXfrm>
        <a:off x="5195358" y="936554"/>
        <a:ext cx="857014" cy="532119"/>
      </dsp:txXfrm>
    </dsp:sp>
    <dsp:sp modelId="{00031D03-0A06-48DB-9A89-6C968683763C}">
      <dsp:nvSpPr>
        <dsp:cNvPr id="0" name=""/>
        <dsp:cNvSpPr/>
      </dsp:nvSpPr>
      <dsp:spPr>
        <a:xfrm>
          <a:off x="3448004" y="1650148"/>
          <a:ext cx="890124" cy="565229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389848-B9A7-4E0B-A725-90D295832404}">
      <dsp:nvSpPr>
        <dsp:cNvPr id="0" name=""/>
        <dsp:cNvSpPr/>
      </dsp:nvSpPr>
      <dsp:spPr>
        <a:xfrm>
          <a:off x="3546907" y="1744106"/>
          <a:ext cx="890124" cy="56522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2028+</a:t>
          </a:r>
        </a:p>
      </dsp:txBody>
      <dsp:txXfrm>
        <a:off x="3563462" y="1760661"/>
        <a:ext cx="857014" cy="532119"/>
      </dsp:txXfrm>
    </dsp:sp>
    <dsp:sp modelId="{943C92EB-6657-4FAD-ACA4-32CA17F4A376}">
      <dsp:nvSpPr>
        <dsp:cNvPr id="0" name=""/>
        <dsp:cNvSpPr/>
      </dsp:nvSpPr>
      <dsp:spPr>
        <a:xfrm>
          <a:off x="2632056" y="2474256"/>
          <a:ext cx="890124" cy="565229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EDCAE7-D0D1-4292-B9AC-9190666D71E1}">
      <dsp:nvSpPr>
        <dsp:cNvPr id="0" name=""/>
        <dsp:cNvSpPr/>
      </dsp:nvSpPr>
      <dsp:spPr>
        <a:xfrm>
          <a:off x="2730959" y="2568213"/>
          <a:ext cx="890124" cy="56522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no bids received with natural altneratives</a:t>
          </a:r>
        </a:p>
      </dsp:txBody>
      <dsp:txXfrm>
        <a:off x="2747514" y="2584768"/>
        <a:ext cx="857014" cy="532119"/>
      </dsp:txXfrm>
    </dsp:sp>
    <dsp:sp modelId="{1EF2BE56-2C81-4DBE-8DAD-F95131F14F2A}">
      <dsp:nvSpPr>
        <dsp:cNvPr id="0" name=""/>
        <dsp:cNvSpPr/>
      </dsp:nvSpPr>
      <dsp:spPr>
        <a:xfrm>
          <a:off x="2088091" y="3298363"/>
          <a:ext cx="890124" cy="565229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D75FBB-BB40-4B31-A19F-5746410768A6}">
      <dsp:nvSpPr>
        <dsp:cNvPr id="0" name=""/>
        <dsp:cNvSpPr/>
      </dsp:nvSpPr>
      <dsp:spPr>
        <a:xfrm>
          <a:off x="2186994" y="3392321"/>
          <a:ext cx="890124" cy="56522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no bid is received for an F-gas with GWP &lt;1000</a:t>
          </a:r>
        </a:p>
      </dsp:txBody>
      <dsp:txXfrm>
        <a:off x="2203549" y="3408876"/>
        <a:ext cx="857014" cy="532119"/>
      </dsp:txXfrm>
    </dsp:sp>
    <dsp:sp modelId="{FE0BF3FD-1290-4175-802C-3177F7C215AC}">
      <dsp:nvSpPr>
        <dsp:cNvPr id="0" name=""/>
        <dsp:cNvSpPr/>
      </dsp:nvSpPr>
      <dsp:spPr>
        <a:xfrm>
          <a:off x="2088091" y="4122470"/>
          <a:ext cx="890124" cy="565229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571CED-5AB8-4003-8314-9CE472DC74A6}">
      <dsp:nvSpPr>
        <dsp:cNvPr id="0" name=""/>
        <dsp:cNvSpPr/>
      </dsp:nvSpPr>
      <dsp:spPr>
        <a:xfrm>
          <a:off x="2186994" y="4216428"/>
          <a:ext cx="890124" cy="565229"/>
        </a:xfrm>
        <a:prstGeom prst="roundRect">
          <a:avLst>
            <a:gd name="adj" fmla="val 10000"/>
          </a:avLst>
        </a:prstGeom>
        <a:solidFill>
          <a:srgbClr val="FFC000">
            <a:lumMod val="60000"/>
            <a:lumOff val="40000"/>
            <a:alpha val="90000"/>
          </a:srgb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Free to use </a:t>
          </a:r>
          <a:r>
            <a:rPr lang="fr-BE" sz="8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any</a:t>
          </a:r>
          <a:r>
            <a:rPr lang="fr-BE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fr-BE" sz="8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technology</a:t>
          </a:r>
          <a:r>
            <a:rPr lang="fr-BE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, </a:t>
          </a:r>
          <a:r>
            <a:rPr lang="fr-BE" sz="8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including</a:t>
          </a:r>
          <a:r>
            <a:rPr lang="fr-BE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SF6</a:t>
          </a:r>
        </a:p>
      </dsp:txBody>
      <dsp:txXfrm>
        <a:off x="2203549" y="4232983"/>
        <a:ext cx="857014" cy="532119"/>
      </dsp:txXfrm>
    </dsp:sp>
    <dsp:sp modelId="{9E7877CE-98FE-43D9-B2F0-6D334B8869E6}">
      <dsp:nvSpPr>
        <dsp:cNvPr id="0" name=""/>
        <dsp:cNvSpPr/>
      </dsp:nvSpPr>
      <dsp:spPr>
        <a:xfrm>
          <a:off x="3176021" y="3298363"/>
          <a:ext cx="890124" cy="565229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E88B8F-AFF5-434D-9CA8-DC28AF70E9E7}">
      <dsp:nvSpPr>
        <dsp:cNvPr id="0" name=""/>
        <dsp:cNvSpPr/>
      </dsp:nvSpPr>
      <dsp:spPr>
        <a:xfrm>
          <a:off x="3274924" y="3392321"/>
          <a:ext cx="890124" cy="565229"/>
        </a:xfrm>
        <a:prstGeom prst="roundRect">
          <a:avLst>
            <a:gd name="adj" fmla="val 10000"/>
          </a:avLst>
        </a:prstGeom>
        <a:solidFill>
          <a:srgbClr val="FFFF99">
            <a:alpha val="89804"/>
          </a:srgb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Can use GWP&lt;1000</a:t>
          </a:r>
        </a:p>
      </dsp:txBody>
      <dsp:txXfrm>
        <a:off x="3291479" y="3408876"/>
        <a:ext cx="857014" cy="532119"/>
      </dsp:txXfrm>
    </dsp:sp>
    <dsp:sp modelId="{A892B8DF-FBD4-4438-B4BA-81411E2DC205}">
      <dsp:nvSpPr>
        <dsp:cNvPr id="0" name=""/>
        <dsp:cNvSpPr/>
      </dsp:nvSpPr>
      <dsp:spPr>
        <a:xfrm>
          <a:off x="4263952" y="2474256"/>
          <a:ext cx="890124" cy="565229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3757E2-F326-4FB1-BB8E-F52187151B8B}">
      <dsp:nvSpPr>
        <dsp:cNvPr id="0" name=""/>
        <dsp:cNvSpPr/>
      </dsp:nvSpPr>
      <dsp:spPr>
        <a:xfrm>
          <a:off x="4362855" y="2568213"/>
          <a:ext cx="890124" cy="56522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1 bid received with natural alternatives</a:t>
          </a:r>
        </a:p>
      </dsp:txBody>
      <dsp:txXfrm>
        <a:off x="4379410" y="2584768"/>
        <a:ext cx="857014" cy="532119"/>
      </dsp:txXfrm>
    </dsp:sp>
    <dsp:sp modelId="{4039A965-F342-4225-89CA-EBD02AE249FE}">
      <dsp:nvSpPr>
        <dsp:cNvPr id="0" name=""/>
        <dsp:cNvSpPr/>
      </dsp:nvSpPr>
      <dsp:spPr>
        <a:xfrm>
          <a:off x="4263952" y="3298363"/>
          <a:ext cx="890124" cy="565229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5DD74D-F019-4B1F-B961-BFE9680B806C}">
      <dsp:nvSpPr>
        <dsp:cNvPr id="0" name=""/>
        <dsp:cNvSpPr/>
      </dsp:nvSpPr>
      <dsp:spPr>
        <a:xfrm>
          <a:off x="4362855" y="3392321"/>
          <a:ext cx="890124" cy="565229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Must use </a:t>
          </a:r>
          <a:r>
            <a:rPr lang="fr-BE" sz="8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natural</a:t>
          </a:r>
          <a:r>
            <a:rPr lang="fr-BE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alternatives</a:t>
          </a:r>
        </a:p>
      </dsp:txBody>
      <dsp:txXfrm>
        <a:off x="4379410" y="3408876"/>
        <a:ext cx="857014" cy="532119"/>
      </dsp:txXfrm>
    </dsp:sp>
    <dsp:sp modelId="{82A7154F-5FBE-4C95-85D1-6CB74482D042}">
      <dsp:nvSpPr>
        <dsp:cNvPr id="0" name=""/>
        <dsp:cNvSpPr/>
      </dsp:nvSpPr>
      <dsp:spPr>
        <a:xfrm>
          <a:off x="6711796" y="1650148"/>
          <a:ext cx="890124" cy="565229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C11DFA-D5C0-46E9-8AA8-27DDF0AF36FD}">
      <dsp:nvSpPr>
        <dsp:cNvPr id="0" name=""/>
        <dsp:cNvSpPr/>
      </dsp:nvSpPr>
      <dsp:spPr>
        <a:xfrm>
          <a:off x="6810698" y="1744106"/>
          <a:ext cx="890124" cy="56522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2026-2027</a:t>
          </a:r>
        </a:p>
      </dsp:txBody>
      <dsp:txXfrm>
        <a:off x="6827253" y="1760661"/>
        <a:ext cx="857014" cy="532119"/>
      </dsp:txXfrm>
    </dsp:sp>
    <dsp:sp modelId="{0FA8769B-A451-427F-8998-ACF4DC19CA94}">
      <dsp:nvSpPr>
        <dsp:cNvPr id="0" name=""/>
        <dsp:cNvSpPr/>
      </dsp:nvSpPr>
      <dsp:spPr>
        <a:xfrm>
          <a:off x="5895848" y="2474256"/>
          <a:ext cx="890124" cy="565229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6F9484-E194-436D-80D1-93DC426D38F3}">
      <dsp:nvSpPr>
        <dsp:cNvPr id="0" name=""/>
        <dsp:cNvSpPr/>
      </dsp:nvSpPr>
      <dsp:spPr>
        <a:xfrm>
          <a:off x="5994750" y="2568213"/>
          <a:ext cx="890124" cy="56522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0-1 bids received with natural alternatives</a:t>
          </a:r>
        </a:p>
      </dsp:txBody>
      <dsp:txXfrm>
        <a:off x="6011305" y="2584768"/>
        <a:ext cx="857014" cy="532119"/>
      </dsp:txXfrm>
    </dsp:sp>
    <dsp:sp modelId="{32E74592-44FC-4AF4-A6BF-6FE2FEB259C4}">
      <dsp:nvSpPr>
        <dsp:cNvPr id="0" name=""/>
        <dsp:cNvSpPr/>
      </dsp:nvSpPr>
      <dsp:spPr>
        <a:xfrm>
          <a:off x="5351882" y="3298363"/>
          <a:ext cx="890124" cy="565229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0A888E-92BB-407B-8CF4-024F8993343C}">
      <dsp:nvSpPr>
        <dsp:cNvPr id="0" name=""/>
        <dsp:cNvSpPr/>
      </dsp:nvSpPr>
      <dsp:spPr>
        <a:xfrm>
          <a:off x="5450785" y="3392321"/>
          <a:ext cx="890124" cy="56522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no bid is received for an F-gas with GWP &lt;1000</a:t>
          </a:r>
        </a:p>
      </dsp:txBody>
      <dsp:txXfrm>
        <a:off x="5467340" y="3408876"/>
        <a:ext cx="857014" cy="532119"/>
      </dsp:txXfrm>
    </dsp:sp>
    <dsp:sp modelId="{D0E9452F-4997-4B10-BDF8-543DA669DCDB}">
      <dsp:nvSpPr>
        <dsp:cNvPr id="0" name=""/>
        <dsp:cNvSpPr/>
      </dsp:nvSpPr>
      <dsp:spPr>
        <a:xfrm>
          <a:off x="5351882" y="4122470"/>
          <a:ext cx="890124" cy="565229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1D1017-4FDB-4416-BDE5-ACAD1127A339}">
      <dsp:nvSpPr>
        <dsp:cNvPr id="0" name=""/>
        <dsp:cNvSpPr/>
      </dsp:nvSpPr>
      <dsp:spPr>
        <a:xfrm>
          <a:off x="5450785" y="4216428"/>
          <a:ext cx="890124" cy="565229"/>
        </a:xfrm>
        <a:prstGeom prst="roundRect">
          <a:avLst>
            <a:gd name="adj" fmla="val 10000"/>
          </a:avLst>
        </a:prstGeom>
        <a:solidFill>
          <a:srgbClr val="FFC000">
            <a:lumMod val="60000"/>
            <a:lumOff val="40000"/>
            <a:alpha val="90000"/>
          </a:srgb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Free to use </a:t>
          </a:r>
          <a:r>
            <a:rPr lang="fr-BE" sz="8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any</a:t>
          </a:r>
          <a:r>
            <a:rPr lang="fr-BE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fr-BE" sz="8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technology</a:t>
          </a:r>
          <a:r>
            <a:rPr lang="fr-BE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, </a:t>
          </a:r>
          <a:r>
            <a:rPr lang="fr-BE" sz="8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including</a:t>
          </a:r>
          <a:r>
            <a:rPr lang="fr-BE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SF6</a:t>
          </a:r>
        </a:p>
      </dsp:txBody>
      <dsp:txXfrm>
        <a:off x="5467340" y="4232983"/>
        <a:ext cx="857014" cy="532119"/>
      </dsp:txXfrm>
    </dsp:sp>
    <dsp:sp modelId="{4FA9245D-28D5-4971-9F47-37D16C859263}">
      <dsp:nvSpPr>
        <dsp:cNvPr id="0" name=""/>
        <dsp:cNvSpPr/>
      </dsp:nvSpPr>
      <dsp:spPr>
        <a:xfrm>
          <a:off x="6439813" y="3298363"/>
          <a:ext cx="890124" cy="565229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F00D56-31B8-4DC0-8436-6B9A34B73CC4}">
      <dsp:nvSpPr>
        <dsp:cNvPr id="0" name=""/>
        <dsp:cNvSpPr/>
      </dsp:nvSpPr>
      <dsp:spPr>
        <a:xfrm>
          <a:off x="6538716" y="3392321"/>
          <a:ext cx="890124" cy="565229"/>
        </a:xfrm>
        <a:prstGeom prst="roundRect">
          <a:avLst>
            <a:gd name="adj" fmla="val 10000"/>
          </a:avLst>
        </a:prstGeom>
        <a:solidFill>
          <a:srgbClr val="FFFF99">
            <a:alpha val="89804"/>
          </a:srgb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Can use GWP&lt;1000</a:t>
          </a:r>
        </a:p>
      </dsp:txBody>
      <dsp:txXfrm>
        <a:off x="6555271" y="3408876"/>
        <a:ext cx="857014" cy="532119"/>
      </dsp:txXfrm>
    </dsp:sp>
    <dsp:sp modelId="{929E3182-C0BE-4A7A-A432-11D1FDAD51B7}">
      <dsp:nvSpPr>
        <dsp:cNvPr id="0" name=""/>
        <dsp:cNvSpPr/>
      </dsp:nvSpPr>
      <dsp:spPr>
        <a:xfrm>
          <a:off x="7527743" y="2474256"/>
          <a:ext cx="890124" cy="565229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3D832F-1593-4FA5-A851-78150317CFDE}">
      <dsp:nvSpPr>
        <dsp:cNvPr id="0" name=""/>
        <dsp:cNvSpPr/>
      </dsp:nvSpPr>
      <dsp:spPr>
        <a:xfrm>
          <a:off x="7626646" y="2568213"/>
          <a:ext cx="890124" cy="56522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2 or more bids received with natural alternatives</a:t>
          </a:r>
        </a:p>
      </dsp:txBody>
      <dsp:txXfrm>
        <a:off x="7643201" y="2584768"/>
        <a:ext cx="857014" cy="532119"/>
      </dsp:txXfrm>
    </dsp:sp>
    <dsp:sp modelId="{4D088BFB-F37F-488F-AB30-3DAF65085D5C}">
      <dsp:nvSpPr>
        <dsp:cNvPr id="0" name=""/>
        <dsp:cNvSpPr/>
      </dsp:nvSpPr>
      <dsp:spPr>
        <a:xfrm>
          <a:off x="7527743" y="3298363"/>
          <a:ext cx="890124" cy="565229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97982D-44D9-4BBA-87DF-6AE73FC45169}">
      <dsp:nvSpPr>
        <dsp:cNvPr id="0" name=""/>
        <dsp:cNvSpPr/>
      </dsp:nvSpPr>
      <dsp:spPr>
        <a:xfrm>
          <a:off x="7626646" y="3392321"/>
          <a:ext cx="890124" cy="565229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Must use </a:t>
          </a:r>
          <a:r>
            <a:rPr lang="fr-BE" sz="8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natural</a:t>
          </a:r>
          <a:r>
            <a:rPr lang="fr-BE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alternatives</a:t>
          </a:r>
        </a:p>
      </dsp:txBody>
      <dsp:txXfrm>
        <a:off x="7643201" y="3408876"/>
        <a:ext cx="857014" cy="532119"/>
      </dsp:txXfrm>
    </dsp:sp>
    <dsp:sp modelId="{742D911E-7355-4DD4-ACF1-4C92BEA1B60C}">
      <dsp:nvSpPr>
        <dsp:cNvPr id="0" name=""/>
        <dsp:cNvSpPr/>
      </dsp:nvSpPr>
      <dsp:spPr>
        <a:xfrm>
          <a:off x="6167830" y="826041"/>
          <a:ext cx="890124" cy="565229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876AEC-363A-4568-BB20-654AAD80326D}">
      <dsp:nvSpPr>
        <dsp:cNvPr id="0" name=""/>
        <dsp:cNvSpPr/>
      </dsp:nvSpPr>
      <dsp:spPr>
        <a:xfrm>
          <a:off x="6266733" y="919999"/>
          <a:ext cx="890124" cy="565229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fr-BE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</a:br>
          <a:r>
            <a:rPr lang="fr-BE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Can use </a:t>
          </a:r>
          <a:r>
            <a:rPr lang="fr-BE" sz="8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natural</a:t>
          </a:r>
          <a:r>
            <a:rPr lang="fr-BE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alternatives</a:t>
          </a:r>
        </a:p>
      </dsp:txBody>
      <dsp:txXfrm>
        <a:off x="6283288" y="936554"/>
        <a:ext cx="857014" cy="5321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DA1B14-9187-4C89-AFB4-07905568F136}">
      <dsp:nvSpPr>
        <dsp:cNvPr id="0" name=""/>
        <dsp:cNvSpPr/>
      </dsp:nvSpPr>
      <dsp:spPr>
        <a:xfrm>
          <a:off x="6019834" y="564722"/>
          <a:ext cx="540798" cy="257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153"/>
              </a:lnTo>
              <a:lnTo>
                <a:pt x="524648" y="170153"/>
              </a:lnTo>
              <a:lnTo>
                <a:pt x="524648" y="249684"/>
              </a:lnTo>
            </a:path>
          </a:pathLst>
        </a:custGeom>
        <a:noFill/>
        <a:ln w="12700" cap="flat" cmpd="sng" algn="ctr">
          <a:solidFill>
            <a:srgbClr val="4472C4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7031C2-6ACD-40CB-8BC4-7369AC50F7E6}">
      <dsp:nvSpPr>
        <dsp:cNvPr id="0" name=""/>
        <dsp:cNvSpPr/>
      </dsp:nvSpPr>
      <dsp:spPr>
        <a:xfrm>
          <a:off x="7866909" y="3022652"/>
          <a:ext cx="91440" cy="2573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2479EC-2ED9-4AA5-B5EB-21186A805204}">
      <dsp:nvSpPr>
        <dsp:cNvPr id="0" name=""/>
        <dsp:cNvSpPr/>
      </dsp:nvSpPr>
      <dsp:spPr>
        <a:xfrm>
          <a:off x="7101431" y="2203342"/>
          <a:ext cx="811197" cy="257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153"/>
              </a:lnTo>
              <a:lnTo>
                <a:pt x="786972" y="170153"/>
              </a:lnTo>
              <a:lnTo>
                <a:pt x="786972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546E9-E2A6-4C99-ADB9-2E0A8C63C127}">
      <dsp:nvSpPr>
        <dsp:cNvPr id="0" name=""/>
        <dsp:cNvSpPr/>
      </dsp:nvSpPr>
      <dsp:spPr>
        <a:xfrm>
          <a:off x="6290233" y="3022652"/>
          <a:ext cx="540798" cy="257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153"/>
              </a:lnTo>
              <a:lnTo>
                <a:pt x="524648" y="170153"/>
              </a:lnTo>
              <a:lnTo>
                <a:pt x="524648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9509C5-B422-4F00-AEB8-63BD2E8368ED}">
      <dsp:nvSpPr>
        <dsp:cNvPr id="0" name=""/>
        <dsp:cNvSpPr/>
      </dsp:nvSpPr>
      <dsp:spPr>
        <a:xfrm>
          <a:off x="5703715" y="3841961"/>
          <a:ext cx="91440" cy="2573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92ACD4-8ADA-4796-9F78-FA8A16BEAFD6}">
      <dsp:nvSpPr>
        <dsp:cNvPr id="0" name=""/>
        <dsp:cNvSpPr/>
      </dsp:nvSpPr>
      <dsp:spPr>
        <a:xfrm>
          <a:off x="5749435" y="3022652"/>
          <a:ext cx="540798" cy="257370"/>
        </a:xfrm>
        <a:custGeom>
          <a:avLst/>
          <a:gdLst/>
          <a:ahLst/>
          <a:cxnLst/>
          <a:rect l="0" t="0" r="0" b="0"/>
          <a:pathLst>
            <a:path>
              <a:moveTo>
                <a:pt x="524648" y="0"/>
              </a:moveTo>
              <a:lnTo>
                <a:pt x="524648" y="170153"/>
              </a:lnTo>
              <a:lnTo>
                <a:pt x="0" y="170153"/>
              </a:lnTo>
              <a:lnTo>
                <a:pt x="0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7FC4CA-8780-4E5E-8D97-BEFE5186CCEC}">
      <dsp:nvSpPr>
        <dsp:cNvPr id="0" name=""/>
        <dsp:cNvSpPr/>
      </dsp:nvSpPr>
      <dsp:spPr>
        <a:xfrm>
          <a:off x="6290233" y="2203342"/>
          <a:ext cx="811197" cy="257370"/>
        </a:xfrm>
        <a:custGeom>
          <a:avLst/>
          <a:gdLst/>
          <a:ahLst/>
          <a:cxnLst/>
          <a:rect l="0" t="0" r="0" b="0"/>
          <a:pathLst>
            <a:path>
              <a:moveTo>
                <a:pt x="786972" y="0"/>
              </a:moveTo>
              <a:lnTo>
                <a:pt x="786972" y="170153"/>
              </a:lnTo>
              <a:lnTo>
                <a:pt x="0" y="170153"/>
              </a:lnTo>
              <a:lnTo>
                <a:pt x="0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8A689C-3844-44BD-81F3-FD5E742CEA35}">
      <dsp:nvSpPr>
        <dsp:cNvPr id="0" name=""/>
        <dsp:cNvSpPr/>
      </dsp:nvSpPr>
      <dsp:spPr>
        <a:xfrm>
          <a:off x="5479035" y="1384032"/>
          <a:ext cx="1622395" cy="257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153"/>
              </a:lnTo>
              <a:lnTo>
                <a:pt x="1573945" y="170153"/>
              </a:lnTo>
              <a:lnTo>
                <a:pt x="1573945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DEF6E1-958D-48FE-A1E4-2924BB825AC5}">
      <dsp:nvSpPr>
        <dsp:cNvPr id="0" name=""/>
        <dsp:cNvSpPr/>
      </dsp:nvSpPr>
      <dsp:spPr>
        <a:xfrm>
          <a:off x="4622117" y="3022652"/>
          <a:ext cx="91440" cy="2573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82C4F2-C29B-473C-A0B5-E08D06CD5C86}">
      <dsp:nvSpPr>
        <dsp:cNvPr id="0" name=""/>
        <dsp:cNvSpPr/>
      </dsp:nvSpPr>
      <dsp:spPr>
        <a:xfrm>
          <a:off x="3856639" y="2203342"/>
          <a:ext cx="811197" cy="257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153"/>
              </a:lnTo>
              <a:lnTo>
                <a:pt x="786972" y="170153"/>
              </a:lnTo>
              <a:lnTo>
                <a:pt x="786972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4822F2-FE85-4809-B053-8C10970A751E}">
      <dsp:nvSpPr>
        <dsp:cNvPr id="0" name=""/>
        <dsp:cNvSpPr/>
      </dsp:nvSpPr>
      <dsp:spPr>
        <a:xfrm>
          <a:off x="3045442" y="3022652"/>
          <a:ext cx="540798" cy="257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153"/>
              </a:lnTo>
              <a:lnTo>
                <a:pt x="524648" y="170153"/>
              </a:lnTo>
              <a:lnTo>
                <a:pt x="524648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28FBA9-171C-407C-AC71-26FE4BD8EF75}">
      <dsp:nvSpPr>
        <dsp:cNvPr id="0" name=""/>
        <dsp:cNvSpPr/>
      </dsp:nvSpPr>
      <dsp:spPr>
        <a:xfrm>
          <a:off x="2458923" y="3841961"/>
          <a:ext cx="91440" cy="2573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5DDAA2-7596-460B-87DD-8D3CECD1767C}">
      <dsp:nvSpPr>
        <dsp:cNvPr id="0" name=""/>
        <dsp:cNvSpPr/>
      </dsp:nvSpPr>
      <dsp:spPr>
        <a:xfrm>
          <a:off x="2504643" y="3022652"/>
          <a:ext cx="540798" cy="257370"/>
        </a:xfrm>
        <a:custGeom>
          <a:avLst/>
          <a:gdLst/>
          <a:ahLst/>
          <a:cxnLst/>
          <a:rect l="0" t="0" r="0" b="0"/>
          <a:pathLst>
            <a:path>
              <a:moveTo>
                <a:pt x="524648" y="0"/>
              </a:moveTo>
              <a:lnTo>
                <a:pt x="524648" y="170153"/>
              </a:lnTo>
              <a:lnTo>
                <a:pt x="0" y="170153"/>
              </a:lnTo>
              <a:lnTo>
                <a:pt x="0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5C6457-D273-43E3-B872-1E87BA534C5E}">
      <dsp:nvSpPr>
        <dsp:cNvPr id="0" name=""/>
        <dsp:cNvSpPr/>
      </dsp:nvSpPr>
      <dsp:spPr>
        <a:xfrm>
          <a:off x="3045442" y="2203342"/>
          <a:ext cx="811197" cy="257370"/>
        </a:xfrm>
        <a:custGeom>
          <a:avLst/>
          <a:gdLst/>
          <a:ahLst/>
          <a:cxnLst/>
          <a:rect l="0" t="0" r="0" b="0"/>
          <a:pathLst>
            <a:path>
              <a:moveTo>
                <a:pt x="786972" y="0"/>
              </a:moveTo>
              <a:lnTo>
                <a:pt x="786972" y="170153"/>
              </a:lnTo>
              <a:lnTo>
                <a:pt x="0" y="170153"/>
              </a:lnTo>
              <a:lnTo>
                <a:pt x="0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D7AB9D-E641-43EE-9618-95C90AF56EBA}">
      <dsp:nvSpPr>
        <dsp:cNvPr id="0" name=""/>
        <dsp:cNvSpPr/>
      </dsp:nvSpPr>
      <dsp:spPr>
        <a:xfrm>
          <a:off x="3856639" y="1384032"/>
          <a:ext cx="1622395" cy="257370"/>
        </a:xfrm>
        <a:custGeom>
          <a:avLst/>
          <a:gdLst/>
          <a:ahLst/>
          <a:cxnLst/>
          <a:rect l="0" t="0" r="0" b="0"/>
          <a:pathLst>
            <a:path>
              <a:moveTo>
                <a:pt x="1573945" y="0"/>
              </a:moveTo>
              <a:lnTo>
                <a:pt x="1573945" y="170153"/>
              </a:lnTo>
              <a:lnTo>
                <a:pt x="0" y="170153"/>
              </a:lnTo>
              <a:lnTo>
                <a:pt x="0" y="249684"/>
              </a:lnTo>
            </a:path>
          </a:pathLst>
        </a:custGeom>
        <a:noFill/>
        <a:ln w="12700" cap="flat" cmpd="sng" algn="ctr">
          <a:solidFill>
            <a:srgbClr val="4472C4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9E02A2-5D7E-43DA-A8BE-7C4E66586223}">
      <dsp:nvSpPr>
        <dsp:cNvPr id="0" name=""/>
        <dsp:cNvSpPr/>
      </dsp:nvSpPr>
      <dsp:spPr>
        <a:xfrm>
          <a:off x="5479035" y="564722"/>
          <a:ext cx="540798" cy="257370"/>
        </a:xfrm>
        <a:custGeom>
          <a:avLst/>
          <a:gdLst/>
          <a:ahLst/>
          <a:cxnLst/>
          <a:rect l="0" t="0" r="0" b="0"/>
          <a:pathLst>
            <a:path>
              <a:moveTo>
                <a:pt x="524648" y="0"/>
              </a:moveTo>
              <a:lnTo>
                <a:pt x="524648" y="170153"/>
              </a:lnTo>
              <a:lnTo>
                <a:pt x="0" y="170153"/>
              </a:lnTo>
              <a:lnTo>
                <a:pt x="0" y="249684"/>
              </a:lnTo>
            </a:path>
          </a:pathLst>
        </a:custGeom>
        <a:noFill/>
        <a:ln w="12700" cap="flat" cmpd="sng" algn="ctr">
          <a:solidFill>
            <a:srgbClr val="4472C4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C205EC-7FF1-489A-B947-D0D76DDFB409}">
      <dsp:nvSpPr>
        <dsp:cNvPr id="0" name=""/>
        <dsp:cNvSpPr/>
      </dsp:nvSpPr>
      <dsp:spPr>
        <a:xfrm>
          <a:off x="4773449" y="2783"/>
          <a:ext cx="2492769" cy="561938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E99AC4-C6AB-4187-9D99-793C39408A15}">
      <dsp:nvSpPr>
        <dsp:cNvPr id="0" name=""/>
        <dsp:cNvSpPr/>
      </dsp:nvSpPr>
      <dsp:spPr>
        <a:xfrm>
          <a:off x="4871776" y="96194"/>
          <a:ext cx="2492769" cy="561938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mV </a:t>
          </a:r>
          <a:r>
            <a:rPr lang="fr-BE" sz="8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switchgear</a:t>
          </a:r>
          <a:r>
            <a:rPr lang="fr-BE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24-52kV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BE" sz="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4888235" y="112653"/>
        <a:ext cx="2459851" cy="529020"/>
      </dsp:txXfrm>
    </dsp:sp>
    <dsp:sp modelId="{570531F7-A2DC-4AE0-82CA-D1909989D326}">
      <dsp:nvSpPr>
        <dsp:cNvPr id="0" name=""/>
        <dsp:cNvSpPr/>
      </dsp:nvSpPr>
      <dsp:spPr>
        <a:xfrm>
          <a:off x="5036564" y="822093"/>
          <a:ext cx="884943" cy="561938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05FF39-66AC-4160-8571-642CBBFD48E6}">
      <dsp:nvSpPr>
        <dsp:cNvPr id="0" name=""/>
        <dsp:cNvSpPr/>
      </dsp:nvSpPr>
      <dsp:spPr>
        <a:xfrm>
          <a:off x="5134891" y="915504"/>
          <a:ext cx="884943" cy="561938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fluorinated alternatives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considered</a:t>
          </a:r>
        </a:p>
      </dsp:txBody>
      <dsp:txXfrm>
        <a:off x="5151350" y="931963"/>
        <a:ext cx="852025" cy="529020"/>
      </dsp:txXfrm>
    </dsp:sp>
    <dsp:sp modelId="{00031D03-0A06-48DB-9A89-6C968683763C}">
      <dsp:nvSpPr>
        <dsp:cNvPr id="0" name=""/>
        <dsp:cNvSpPr/>
      </dsp:nvSpPr>
      <dsp:spPr>
        <a:xfrm>
          <a:off x="3414168" y="1641403"/>
          <a:ext cx="884943" cy="561938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389848-B9A7-4E0B-A725-90D295832404}">
      <dsp:nvSpPr>
        <dsp:cNvPr id="0" name=""/>
        <dsp:cNvSpPr/>
      </dsp:nvSpPr>
      <dsp:spPr>
        <a:xfrm>
          <a:off x="3512495" y="1734813"/>
          <a:ext cx="884943" cy="561938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2032+</a:t>
          </a:r>
        </a:p>
      </dsp:txBody>
      <dsp:txXfrm>
        <a:off x="3528954" y="1751272"/>
        <a:ext cx="852025" cy="529020"/>
      </dsp:txXfrm>
    </dsp:sp>
    <dsp:sp modelId="{943C92EB-6657-4FAD-ACA4-32CA17F4A376}">
      <dsp:nvSpPr>
        <dsp:cNvPr id="0" name=""/>
        <dsp:cNvSpPr/>
      </dsp:nvSpPr>
      <dsp:spPr>
        <a:xfrm>
          <a:off x="2602970" y="2460713"/>
          <a:ext cx="884943" cy="561938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EDCAE7-D0D1-4292-B9AC-9190666D71E1}">
      <dsp:nvSpPr>
        <dsp:cNvPr id="0" name=""/>
        <dsp:cNvSpPr/>
      </dsp:nvSpPr>
      <dsp:spPr>
        <a:xfrm>
          <a:off x="2701297" y="2554123"/>
          <a:ext cx="884943" cy="561938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no bids received with natural altneratives</a:t>
          </a:r>
        </a:p>
      </dsp:txBody>
      <dsp:txXfrm>
        <a:off x="2717756" y="2570582"/>
        <a:ext cx="852025" cy="529020"/>
      </dsp:txXfrm>
    </dsp:sp>
    <dsp:sp modelId="{1EF2BE56-2C81-4DBE-8DAD-F95131F14F2A}">
      <dsp:nvSpPr>
        <dsp:cNvPr id="0" name=""/>
        <dsp:cNvSpPr/>
      </dsp:nvSpPr>
      <dsp:spPr>
        <a:xfrm>
          <a:off x="2062171" y="3280023"/>
          <a:ext cx="884943" cy="561938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D75FBB-BB40-4B31-A19F-5746410768A6}">
      <dsp:nvSpPr>
        <dsp:cNvPr id="0" name=""/>
        <dsp:cNvSpPr/>
      </dsp:nvSpPr>
      <dsp:spPr>
        <a:xfrm>
          <a:off x="2160498" y="3373433"/>
          <a:ext cx="884943" cy="561938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no bid is received for an F-gas with GWP &lt;1000</a:t>
          </a:r>
        </a:p>
      </dsp:txBody>
      <dsp:txXfrm>
        <a:off x="2176957" y="3389892"/>
        <a:ext cx="852025" cy="529020"/>
      </dsp:txXfrm>
    </dsp:sp>
    <dsp:sp modelId="{FE0BF3FD-1290-4175-802C-3177F7C215AC}">
      <dsp:nvSpPr>
        <dsp:cNvPr id="0" name=""/>
        <dsp:cNvSpPr/>
      </dsp:nvSpPr>
      <dsp:spPr>
        <a:xfrm>
          <a:off x="2062171" y="4099332"/>
          <a:ext cx="884943" cy="561938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571CED-5AB8-4003-8314-9CE472DC74A6}">
      <dsp:nvSpPr>
        <dsp:cNvPr id="0" name=""/>
        <dsp:cNvSpPr/>
      </dsp:nvSpPr>
      <dsp:spPr>
        <a:xfrm>
          <a:off x="2160498" y="4192743"/>
          <a:ext cx="884943" cy="561938"/>
        </a:xfrm>
        <a:prstGeom prst="roundRect">
          <a:avLst>
            <a:gd name="adj" fmla="val 10000"/>
          </a:avLst>
        </a:prstGeom>
        <a:solidFill>
          <a:srgbClr val="FFC000">
            <a:lumMod val="60000"/>
            <a:lumOff val="40000"/>
            <a:alpha val="90000"/>
          </a:srgb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Free to use </a:t>
          </a:r>
          <a:r>
            <a:rPr lang="fr-BE" sz="8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any</a:t>
          </a:r>
          <a:r>
            <a:rPr lang="fr-BE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fr-BE" sz="8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technology</a:t>
          </a:r>
          <a:r>
            <a:rPr lang="fr-BE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, </a:t>
          </a:r>
          <a:r>
            <a:rPr lang="fr-BE" sz="8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including</a:t>
          </a:r>
          <a:r>
            <a:rPr lang="fr-BE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SF6</a:t>
          </a:r>
        </a:p>
      </dsp:txBody>
      <dsp:txXfrm>
        <a:off x="2176957" y="4209202"/>
        <a:ext cx="852025" cy="529020"/>
      </dsp:txXfrm>
    </dsp:sp>
    <dsp:sp modelId="{9E7877CE-98FE-43D9-B2F0-6D334B8869E6}">
      <dsp:nvSpPr>
        <dsp:cNvPr id="0" name=""/>
        <dsp:cNvSpPr/>
      </dsp:nvSpPr>
      <dsp:spPr>
        <a:xfrm>
          <a:off x="3143769" y="3280023"/>
          <a:ext cx="884943" cy="561938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E88B8F-AFF5-434D-9CA8-DC28AF70E9E7}">
      <dsp:nvSpPr>
        <dsp:cNvPr id="0" name=""/>
        <dsp:cNvSpPr/>
      </dsp:nvSpPr>
      <dsp:spPr>
        <a:xfrm>
          <a:off x="3242096" y="3373433"/>
          <a:ext cx="884943" cy="561938"/>
        </a:xfrm>
        <a:prstGeom prst="roundRect">
          <a:avLst>
            <a:gd name="adj" fmla="val 10000"/>
          </a:avLst>
        </a:prstGeom>
        <a:solidFill>
          <a:srgbClr val="FFFF99">
            <a:alpha val="89804"/>
          </a:srgb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Can use GWP&lt;1000</a:t>
          </a:r>
        </a:p>
      </dsp:txBody>
      <dsp:txXfrm>
        <a:off x="3258555" y="3389892"/>
        <a:ext cx="852025" cy="529020"/>
      </dsp:txXfrm>
    </dsp:sp>
    <dsp:sp modelId="{A892B8DF-FBD4-4438-B4BA-81411E2DC205}">
      <dsp:nvSpPr>
        <dsp:cNvPr id="0" name=""/>
        <dsp:cNvSpPr/>
      </dsp:nvSpPr>
      <dsp:spPr>
        <a:xfrm>
          <a:off x="4225366" y="2460713"/>
          <a:ext cx="884943" cy="561938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3757E2-F326-4FB1-BB8E-F52187151B8B}">
      <dsp:nvSpPr>
        <dsp:cNvPr id="0" name=""/>
        <dsp:cNvSpPr/>
      </dsp:nvSpPr>
      <dsp:spPr>
        <a:xfrm>
          <a:off x="4323693" y="2554123"/>
          <a:ext cx="884943" cy="561938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1 bid received with natural alternatives</a:t>
          </a:r>
        </a:p>
      </dsp:txBody>
      <dsp:txXfrm>
        <a:off x="4340152" y="2570582"/>
        <a:ext cx="852025" cy="529020"/>
      </dsp:txXfrm>
    </dsp:sp>
    <dsp:sp modelId="{4039A965-F342-4225-89CA-EBD02AE249FE}">
      <dsp:nvSpPr>
        <dsp:cNvPr id="0" name=""/>
        <dsp:cNvSpPr/>
      </dsp:nvSpPr>
      <dsp:spPr>
        <a:xfrm>
          <a:off x="4225366" y="3280023"/>
          <a:ext cx="884943" cy="561938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5DD74D-F019-4B1F-B961-BFE9680B806C}">
      <dsp:nvSpPr>
        <dsp:cNvPr id="0" name=""/>
        <dsp:cNvSpPr/>
      </dsp:nvSpPr>
      <dsp:spPr>
        <a:xfrm>
          <a:off x="4323693" y="3373433"/>
          <a:ext cx="884943" cy="561938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Must use </a:t>
          </a:r>
          <a:r>
            <a:rPr lang="fr-BE" sz="8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natural</a:t>
          </a:r>
          <a:r>
            <a:rPr lang="fr-BE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alternatives</a:t>
          </a:r>
        </a:p>
      </dsp:txBody>
      <dsp:txXfrm>
        <a:off x="4340152" y="3389892"/>
        <a:ext cx="852025" cy="529020"/>
      </dsp:txXfrm>
    </dsp:sp>
    <dsp:sp modelId="{82A7154F-5FBE-4C95-85D1-6CB74482D042}">
      <dsp:nvSpPr>
        <dsp:cNvPr id="0" name=""/>
        <dsp:cNvSpPr/>
      </dsp:nvSpPr>
      <dsp:spPr>
        <a:xfrm>
          <a:off x="6658960" y="1641403"/>
          <a:ext cx="884943" cy="561938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C11DFA-D5C0-46E9-8AA8-27DDF0AF36FD}">
      <dsp:nvSpPr>
        <dsp:cNvPr id="0" name=""/>
        <dsp:cNvSpPr/>
      </dsp:nvSpPr>
      <dsp:spPr>
        <a:xfrm>
          <a:off x="6757287" y="1734813"/>
          <a:ext cx="884943" cy="561938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2030-31</a:t>
          </a:r>
        </a:p>
      </dsp:txBody>
      <dsp:txXfrm>
        <a:off x="6773746" y="1751272"/>
        <a:ext cx="852025" cy="529020"/>
      </dsp:txXfrm>
    </dsp:sp>
    <dsp:sp modelId="{0FA8769B-A451-427F-8998-ACF4DC19CA94}">
      <dsp:nvSpPr>
        <dsp:cNvPr id="0" name=""/>
        <dsp:cNvSpPr/>
      </dsp:nvSpPr>
      <dsp:spPr>
        <a:xfrm>
          <a:off x="5847762" y="2460713"/>
          <a:ext cx="884943" cy="561938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6F9484-E194-436D-80D1-93DC426D38F3}">
      <dsp:nvSpPr>
        <dsp:cNvPr id="0" name=""/>
        <dsp:cNvSpPr/>
      </dsp:nvSpPr>
      <dsp:spPr>
        <a:xfrm>
          <a:off x="5946089" y="2554123"/>
          <a:ext cx="884943" cy="561938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0-1 bids received with natural alternatives</a:t>
          </a:r>
        </a:p>
      </dsp:txBody>
      <dsp:txXfrm>
        <a:off x="5962548" y="2570582"/>
        <a:ext cx="852025" cy="529020"/>
      </dsp:txXfrm>
    </dsp:sp>
    <dsp:sp modelId="{32E74592-44FC-4AF4-A6BF-6FE2FEB259C4}">
      <dsp:nvSpPr>
        <dsp:cNvPr id="0" name=""/>
        <dsp:cNvSpPr/>
      </dsp:nvSpPr>
      <dsp:spPr>
        <a:xfrm>
          <a:off x="5306963" y="3280023"/>
          <a:ext cx="884943" cy="561938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0A888E-92BB-407B-8CF4-024F8993343C}">
      <dsp:nvSpPr>
        <dsp:cNvPr id="0" name=""/>
        <dsp:cNvSpPr/>
      </dsp:nvSpPr>
      <dsp:spPr>
        <a:xfrm>
          <a:off x="5405290" y="3373433"/>
          <a:ext cx="884943" cy="561938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no bid is received for an F-gas with GWP &lt;1000</a:t>
          </a:r>
        </a:p>
      </dsp:txBody>
      <dsp:txXfrm>
        <a:off x="5421749" y="3389892"/>
        <a:ext cx="852025" cy="529020"/>
      </dsp:txXfrm>
    </dsp:sp>
    <dsp:sp modelId="{D0E9452F-4997-4B10-BDF8-543DA669DCDB}">
      <dsp:nvSpPr>
        <dsp:cNvPr id="0" name=""/>
        <dsp:cNvSpPr/>
      </dsp:nvSpPr>
      <dsp:spPr>
        <a:xfrm>
          <a:off x="5306963" y="4099332"/>
          <a:ext cx="884943" cy="561938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1D1017-4FDB-4416-BDE5-ACAD1127A339}">
      <dsp:nvSpPr>
        <dsp:cNvPr id="0" name=""/>
        <dsp:cNvSpPr/>
      </dsp:nvSpPr>
      <dsp:spPr>
        <a:xfrm>
          <a:off x="5405290" y="4192743"/>
          <a:ext cx="884943" cy="561938"/>
        </a:xfrm>
        <a:prstGeom prst="roundRect">
          <a:avLst>
            <a:gd name="adj" fmla="val 10000"/>
          </a:avLst>
        </a:prstGeom>
        <a:solidFill>
          <a:srgbClr val="FFC000">
            <a:lumMod val="60000"/>
            <a:lumOff val="40000"/>
            <a:alpha val="90000"/>
          </a:srgb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Free to use </a:t>
          </a:r>
          <a:r>
            <a:rPr lang="fr-BE" sz="8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any</a:t>
          </a:r>
          <a:r>
            <a:rPr lang="fr-BE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</a:t>
          </a:r>
          <a:r>
            <a:rPr lang="fr-BE" sz="8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technology</a:t>
          </a:r>
          <a:r>
            <a:rPr lang="fr-BE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, </a:t>
          </a:r>
          <a:r>
            <a:rPr lang="fr-BE" sz="8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including</a:t>
          </a:r>
          <a:r>
            <a:rPr lang="fr-BE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SF6</a:t>
          </a:r>
        </a:p>
      </dsp:txBody>
      <dsp:txXfrm>
        <a:off x="5421749" y="4209202"/>
        <a:ext cx="852025" cy="529020"/>
      </dsp:txXfrm>
    </dsp:sp>
    <dsp:sp modelId="{4FA9245D-28D5-4971-9F47-37D16C859263}">
      <dsp:nvSpPr>
        <dsp:cNvPr id="0" name=""/>
        <dsp:cNvSpPr/>
      </dsp:nvSpPr>
      <dsp:spPr>
        <a:xfrm>
          <a:off x="6388560" y="3280023"/>
          <a:ext cx="884943" cy="561938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F00D56-31B8-4DC0-8436-6B9A34B73CC4}">
      <dsp:nvSpPr>
        <dsp:cNvPr id="0" name=""/>
        <dsp:cNvSpPr/>
      </dsp:nvSpPr>
      <dsp:spPr>
        <a:xfrm>
          <a:off x="6486887" y="3373433"/>
          <a:ext cx="884943" cy="561938"/>
        </a:xfrm>
        <a:prstGeom prst="roundRect">
          <a:avLst>
            <a:gd name="adj" fmla="val 10000"/>
          </a:avLst>
        </a:prstGeom>
        <a:solidFill>
          <a:srgbClr val="FFFF99">
            <a:alpha val="89804"/>
          </a:srgb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Can use GWP&lt;1000</a:t>
          </a:r>
        </a:p>
      </dsp:txBody>
      <dsp:txXfrm>
        <a:off x="6503346" y="3389892"/>
        <a:ext cx="852025" cy="529020"/>
      </dsp:txXfrm>
    </dsp:sp>
    <dsp:sp modelId="{929E3182-C0BE-4A7A-A432-11D1FDAD51B7}">
      <dsp:nvSpPr>
        <dsp:cNvPr id="0" name=""/>
        <dsp:cNvSpPr/>
      </dsp:nvSpPr>
      <dsp:spPr>
        <a:xfrm>
          <a:off x="7470157" y="2460713"/>
          <a:ext cx="884943" cy="561938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3D832F-1593-4FA5-A851-78150317CFDE}">
      <dsp:nvSpPr>
        <dsp:cNvPr id="0" name=""/>
        <dsp:cNvSpPr/>
      </dsp:nvSpPr>
      <dsp:spPr>
        <a:xfrm>
          <a:off x="7568485" y="2554123"/>
          <a:ext cx="884943" cy="561938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2 or more bids received with natural alternatives</a:t>
          </a:r>
        </a:p>
      </dsp:txBody>
      <dsp:txXfrm>
        <a:off x="7584944" y="2570582"/>
        <a:ext cx="852025" cy="529020"/>
      </dsp:txXfrm>
    </dsp:sp>
    <dsp:sp modelId="{4D088BFB-F37F-488F-AB30-3DAF65085D5C}">
      <dsp:nvSpPr>
        <dsp:cNvPr id="0" name=""/>
        <dsp:cNvSpPr/>
      </dsp:nvSpPr>
      <dsp:spPr>
        <a:xfrm>
          <a:off x="7470157" y="3280023"/>
          <a:ext cx="884943" cy="561938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97982D-44D9-4BBA-87DF-6AE73FC45169}">
      <dsp:nvSpPr>
        <dsp:cNvPr id="0" name=""/>
        <dsp:cNvSpPr/>
      </dsp:nvSpPr>
      <dsp:spPr>
        <a:xfrm>
          <a:off x="7568485" y="3373433"/>
          <a:ext cx="884943" cy="561938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Must use </a:t>
          </a:r>
          <a:r>
            <a:rPr lang="fr-BE" sz="8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natural</a:t>
          </a:r>
          <a:r>
            <a:rPr lang="fr-BE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alternatives</a:t>
          </a:r>
        </a:p>
      </dsp:txBody>
      <dsp:txXfrm>
        <a:off x="7584944" y="3389892"/>
        <a:ext cx="852025" cy="529020"/>
      </dsp:txXfrm>
    </dsp:sp>
    <dsp:sp modelId="{742D911E-7355-4DD4-ACF1-4C92BEA1B60C}">
      <dsp:nvSpPr>
        <dsp:cNvPr id="0" name=""/>
        <dsp:cNvSpPr/>
      </dsp:nvSpPr>
      <dsp:spPr>
        <a:xfrm>
          <a:off x="6118161" y="822093"/>
          <a:ext cx="884943" cy="561938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876AEC-363A-4568-BB20-654AAD80326D}">
      <dsp:nvSpPr>
        <dsp:cNvPr id="0" name=""/>
        <dsp:cNvSpPr/>
      </dsp:nvSpPr>
      <dsp:spPr>
        <a:xfrm>
          <a:off x="6216488" y="915504"/>
          <a:ext cx="884943" cy="561938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1270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fr-BE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</a:br>
          <a:r>
            <a:rPr lang="fr-BE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Can use </a:t>
          </a:r>
          <a:r>
            <a:rPr lang="fr-BE" sz="8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natural</a:t>
          </a:r>
          <a:r>
            <a:rPr lang="fr-BE" sz="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alternatives</a:t>
          </a:r>
        </a:p>
      </dsp:txBody>
      <dsp:txXfrm>
        <a:off x="6232947" y="931963"/>
        <a:ext cx="852025" cy="5290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DA1B14-9187-4C89-AFB4-07905568F136}">
      <dsp:nvSpPr>
        <dsp:cNvPr id="0" name=""/>
        <dsp:cNvSpPr/>
      </dsp:nvSpPr>
      <dsp:spPr>
        <a:xfrm>
          <a:off x="7045326" y="640613"/>
          <a:ext cx="1230942" cy="2929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608"/>
              </a:lnTo>
              <a:lnTo>
                <a:pt x="1230942" y="199608"/>
              </a:lnTo>
              <a:lnTo>
                <a:pt x="1230942" y="29290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82E35C-1986-4BA0-B8D8-708867FE7E73}">
      <dsp:nvSpPr>
        <dsp:cNvPr id="0" name=""/>
        <dsp:cNvSpPr/>
      </dsp:nvSpPr>
      <dsp:spPr>
        <a:xfrm>
          <a:off x="6999606" y="640613"/>
          <a:ext cx="91440" cy="2929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290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7031C2-6ACD-40CB-8BC4-7369AC50F7E6}">
      <dsp:nvSpPr>
        <dsp:cNvPr id="0" name=""/>
        <dsp:cNvSpPr/>
      </dsp:nvSpPr>
      <dsp:spPr>
        <a:xfrm>
          <a:off x="8538285" y="3437930"/>
          <a:ext cx="91440" cy="2929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290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2479EC-2ED9-4AA5-B5EB-21186A805204}">
      <dsp:nvSpPr>
        <dsp:cNvPr id="0" name=""/>
        <dsp:cNvSpPr/>
      </dsp:nvSpPr>
      <dsp:spPr>
        <a:xfrm>
          <a:off x="7660798" y="2505491"/>
          <a:ext cx="923206" cy="2929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608"/>
              </a:lnTo>
              <a:lnTo>
                <a:pt x="923206" y="199608"/>
              </a:lnTo>
              <a:lnTo>
                <a:pt x="923206" y="29290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546E9-E2A6-4C99-ADB9-2E0A8C63C127}">
      <dsp:nvSpPr>
        <dsp:cNvPr id="0" name=""/>
        <dsp:cNvSpPr/>
      </dsp:nvSpPr>
      <dsp:spPr>
        <a:xfrm>
          <a:off x="6737591" y="3437930"/>
          <a:ext cx="615471" cy="2929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608"/>
              </a:lnTo>
              <a:lnTo>
                <a:pt x="615471" y="199608"/>
              </a:lnTo>
              <a:lnTo>
                <a:pt x="615471" y="29290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9509C5-B422-4F00-AEB8-63BD2E8368ED}">
      <dsp:nvSpPr>
        <dsp:cNvPr id="0" name=""/>
        <dsp:cNvSpPr/>
      </dsp:nvSpPr>
      <dsp:spPr>
        <a:xfrm>
          <a:off x="6076399" y="4370369"/>
          <a:ext cx="91440" cy="2929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290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92ACD4-8ADA-4796-9F78-FA8A16BEAFD6}">
      <dsp:nvSpPr>
        <dsp:cNvPr id="0" name=""/>
        <dsp:cNvSpPr/>
      </dsp:nvSpPr>
      <dsp:spPr>
        <a:xfrm>
          <a:off x="6122119" y="3437930"/>
          <a:ext cx="615471" cy="292908"/>
        </a:xfrm>
        <a:custGeom>
          <a:avLst/>
          <a:gdLst/>
          <a:ahLst/>
          <a:cxnLst/>
          <a:rect l="0" t="0" r="0" b="0"/>
          <a:pathLst>
            <a:path>
              <a:moveTo>
                <a:pt x="615471" y="0"/>
              </a:moveTo>
              <a:lnTo>
                <a:pt x="615471" y="199608"/>
              </a:lnTo>
              <a:lnTo>
                <a:pt x="0" y="199608"/>
              </a:lnTo>
              <a:lnTo>
                <a:pt x="0" y="29290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7FC4CA-8780-4E5E-8D97-BEFE5186CCEC}">
      <dsp:nvSpPr>
        <dsp:cNvPr id="0" name=""/>
        <dsp:cNvSpPr/>
      </dsp:nvSpPr>
      <dsp:spPr>
        <a:xfrm>
          <a:off x="6737591" y="2505491"/>
          <a:ext cx="923206" cy="292908"/>
        </a:xfrm>
        <a:custGeom>
          <a:avLst/>
          <a:gdLst/>
          <a:ahLst/>
          <a:cxnLst/>
          <a:rect l="0" t="0" r="0" b="0"/>
          <a:pathLst>
            <a:path>
              <a:moveTo>
                <a:pt x="923206" y="0"/>
              </a:moveTo>
              <a:lnTo>
                <a:pt x="923206" y="199608"/>
              </a:lnTo>
              <a:lnTo>
                <a:pt x="0" y="199608"/>
              </a:lnTo>
              <a:lnTo>
                <a:pt x="0" y="29290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228D00-C1BE-44FA-97CB-BA9283FDA0BB}">
      <dsp:nvSpPr>
        <dsp:cNvPr id="0" name=""/>
        <dsp:cNvSpPr/>
      </dsp:nvSpPr>
      <dsp:spPr>
        <a:xfrm>
          <a:off x="5814384" y="1573052"/>
          <a:ext cx="1846413" cy="2929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608"/>
              </a:lnTo>
              <a:lnTo>
                <a:pt x="1846413" y="199608"/>
              </a:lnTo>
              <a:lnTo>
                <a:pt x="1846413" y="29290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4335A0-604C-4E57-9077-94AD8595B6C0}">
      <dsp:nvSpPr>
        <dsp:cNvPr id="0" name=""/>
        <dsp:cNvSpPr/>
      </dsp:nvSpPr>
      <dsp:spPr>
        <a:xfrm>
          <a:off x="4845457" y="3437930"/>
          <a:ext cx="91440" cy="2929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290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82C4F2-C29B-473C-A0B5-E08D06CD5C86}">
      <dsp:nvSpPr>
        <dsp:cNvPr id="0" name=""/>
        <dsp:cNvSpPr/>
      </dsp:nvSpPr>
      <dsp:spPr>
        <a:xfrm>
          <a:off x="3967970" y="2505491"/>
          <a:ext cx="923206" cy="2929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608"/>
              </a:lnTo>
              <a:lnTo>
                <a:pt x="923206" y="199608"/>
              </a:lnTo>
              <a:lnTo>
                <a:pt x="923206" y="29290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4822F2-FE85-4809-B053-8C10970A751E}">
      <dsp:nvSpPr>
        <dsp:cNvPr id="0" name=""/>
        <dsp:cNvSpPr/>
      </dsp:nvSpPr>
      <dsp:spPr>
        <a:xfrm>
          <a:off x="3044763" y="3437930"/>
          <a:ext cx="615471" cy="2929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608"/>
              </a:lnTo>
              <a:lnTo>
                <a:pt x="615471" y="199608"/>
              </a:lnTo>
              <a:lnTo>
                <a:pt x="615471" y="29290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28FBA9-171C-407C-AC71-26FE4BD8EF75}">
      <dsp:nvSpPr>
        <dsp:cNvPr id="0" name=""/>
        <dsp:cNvSpPr/>
      </dsp:nvSpPr>
      <dsp:spPr>
        <a:xfrm>
          <a:off x="2383571" y="4370369"/>
          <a:ext cx="91440" cy="2929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290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5C6457-D273-43E3-B872-1E87BA534C5E}">
      <dsp:nvSpPr>
        <dsp:cNvPr id="0" name=""/>
        <dsp:cNvSpPr/>
      </dsp:nvSpPr>
      <dsp:spPr>
        <a:xfrm>
          <a:off x="2429291" y="3437930"/>
          <a:ext cx="615471" cy="292908"/>
        </a:xfrm>
        <a:custGeom>
          <a:avLst/>
          <a:gdLst/>
          <a:ahLst/>
          <a:cxnLst/>
          <a:rect l="0" t="0" r="0" b="0"/>
          <a:pathLst>
            <a:path>
              <a:moveTo>
                <a:pt x="615471" y="0"/>
              </a:moveTo>
              <a:lnTo>
                <a:pt x="615471" y="199608"/>
              </a:lnTo>
              <a:lnTo>
                <a:pt x="0" y="199608"/>
              </a:lnTo>
              <a:lnTo>
                <a:pt x="0" y="29290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5DDAA2-7596-460B-87DD-8D3CECD1767C}">
      <dsp:nvSpPr>
        <dsp:cNvPr id="0" name=""/>
        <dsp:cNvSpPr/>
      </dsp:nvSpPr>
      <dsp:spPr>
        <a:xfrm>
          <a:off x="3044763" y="2505491"/>
          <a:ext cx="923206" cy="292908"/>
        </a:xfrm>
        <a:custGeom>
          <a:avLst/>
          <a:gdLst/>
          <a:ahLst/>
          <a:cxnLst/>
          <a:rect l="0" t="0" r="0" b="0"/>
          <a:pathLst>
            <a:path>
              <a:moveTo>
                <a:pt x="923206" y="0"/>
              </a:moveTo>
              <a:lnTo>
                <a:pt x="923206" y="199608"/>
              </a:lnTo>
              <a:lnTo>
                <a:pt x="0" y="199608"/>
              </a:lnTo>
              <a:lnTo>
                <a:pt x="0" y="29290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7E445C-C9B2-4D19-A491-820F2521DB9C}">
      <dsp:nvSpPr>
        <dsp:cNvPr id="0" name=""/>
        <dsp:cNvSpPr/>
      </dsp:nvSpPr>
      <dsp:spPr>
        <a:xfrm>
          <a:off x="3967970" y="1573052"/>
          <a:ext cx="1846413" cy="292908"/>
        </a:xfrm>
        <a:custGeom>
          <a:avLst/>
          <a:gdLst/>
          <a:ahLst/>
          <a:cxnLst/>
          <a:rect l="0" t="0" r="0" b="0"/>
          <a:pathLst>
            <a:path>
              <a:moveTo>
                <a:pt x="1846413" y="0"/>
              </a:moveTo>
              <a:lnTo>
                <a:pt x="1846413" y="199608"/>
              </a:lnTo>
              <a:lnTo>
                <a:pt x="0" y="199608"/>
              </a:lnTo>
              <a:lnTo>
                <a:pt x="0" y="29290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9E02A2-5D7E-43DA-A8BE-7C4E66586223}">
      <dsp:nvSpPr>
        <dsp:cNvPr id="0" name=""/>
        <dsp:cNvSpPr/>
      </dsp:nvSpPr>
      <dsp:spPr>
        <a:xfrm>
          <a:off x="5814384" y="640613"/>
          <a:ext cx="1230942" cy="292908"/>
        </a:xfrm>
        <a:custGeom>
          <a:avLst/>
          <a:gdLst/>
          <a:ahLst/>
          <a:cxnLst/>
          <a:rect l="0" t="0" r="0" b="0"/>
          <a:pathLst>
            <a:path>
              <a:moveTo>
                <a:pt x="1230942" y="0"/>
              </a:moveTo>
              <a:lnTo>
                <a:pt x="1230942" y="199608"/>
              </a:lnTo>
              <a:lnTo>
                <a:pt x="0" y="199608"/>
              </a:lnTo>
              <a:lnTo>
                <a:pt x="0" y="29290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C205EC-7FF1-489A-B947-D0D76DDFB409}">
      <dsp:nvSpPr>
        <dsp:cNvPr id="0" name=""/>
        <dsp:cNvSpPr/>
      </dsp:nvSpPr>
      <dsp:spPr>
        <a:xfrm>
          <a:off x="5626842" y="1082"/>
          <a:ext cx="2836968" cy="6395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E99AC4-C6AB-4187-9D99-793C39408A15}">
      <dsp:nvSpPr>
        <dsp:cNvPr id="0" name=""/>
        <dsp:cNvSpPr/>
      </dsp:nvSpPr>
      <dsp:spPr>
        <a:xfrm>
          <a:off x="5738746" y="107391"/>
          <a:ext cx="2836968" cy="6395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/>
            <a:t>mV switchgear 52-145kV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BE" sz="800" kern="1200"/>
        </a:p>
      </dsp:txBody>
      <dsp:txXfrm>
        <a:off x="5757477" y="126122"/>
        <a:ext cx="2799506" cy="602068"/>
      </dsp:txXfrm>
    </dsp:sp>
    <dsp:sp modelId="{570531F7-A2DC-4AE0-82CA-D1909989D326}">
      <dsp:nvSpPr>
        <dsp:cNvPr id="0" name=""/>
        <dsp:cNvSpPr/>
      </dsp:nvSpPr>
      <dsp:spPr>
        <a:xfrm>
          <a:off x="5310816" y="933521"/>
          <a:ext cx="1007134" cy="6395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05FF39-66AC-4160-8571-642CBBFD48E6}">
      <dsp:nvSpPr>
        <dsp:cNvPr id="0" name=""/>
        <dsp:cNvSpPr/>
      </dsp:nvSpPr>
      <dsp:spPr>
        <a:xfrm>
          <a:off x="5422720" y="1039830"/>
          <a:ext cx="1007134" cy="6395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 err="1"/>
            <a:t>fluorinated</a:t>
          </a:r>
          <a:r>
            <a:rPr lang="fr-BE" sz="800" kern="1200" dirty="0"/>
            <a:t> alternatives with GWP1 or more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 err="1"/>
            <a:t>considered</a:t>
          </a:r>
          <a:endParaRPr lang="fr-BE" sz="800" kern="1200" dirty="0"/>
        </a:p>
      </dsp:txBody>
      <dsp:txXfrm>
        <a:off x="5441451" y="1058561"/>
        <a:ext cx="969672" cy="602068"/>
      </dsp:txXfrm>
    </dsp:sp>
    <dsp:sp modelId="{67B58ECB-F896-48A5-AC83-80499890513D}">
      <dsp:nvSpPr>
        <dsp:cNvPr id="0" name=""/>
        <dsp:cNvSpPr/>
      </dsp:nvSpPr>
      <dsp:spPr>
        <a:xfrm>
          <a:off x="3464402" y="1865960"/>
          <a:ext cx="1007134" cy="6395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BD3BD0-ED70-4DDE-8130-2EF7B8357B05}">
      <dsp:nvSpPr>
        <dsp:cNvPr id="0" name=""/>
        <dsp:cNvSpPr/>
      </dsp:nvSpPr>
      <dsp:spPr>
        <a:xfrm>
          <a:off x="3576306" y="1972269"/>
          <a:ext cx="1007134" cy="6395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/>
            <a:t>2030+</a:t>
          </a:r>
        </a:p>
      </dsp:txBody>
      <dsp:txXfrm>
        <a:off x="3595037" y="1991000"/>
        <a:ext cx="969672" cy="602068"/>
      </dsp:txXfrm>
    </dsp:sp>
    <dsp:sp modelId="{1EF2BE56-2C81-4DBE-8DAD-F95131F14F2A}">
      <dsp:nvSpPr>
        <dsp:cNvPr id="0" name=""/>
        <dsp:cNvSpPr/>
      </dsp:nvSpPr>
      <dsp:spPr>
        <a:xfrm>
          <a:off x="2541195" y="2798399"/>
          <a:ext cx="1007134" cy="6395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D75FBB-BB40-4B31-A19F-5746410768A6}">
      <dsp:nvSpPr>
        <dsp:cNvPr id="0" name=""/>
        <dsp:cNvSpPr/>
      </dsp:nvSpPr>
      <dsp:spPr>
        <a:xfrm>
          <a:off x="2653099" y="2904708"/>
          <a:ext cx="1007134" cy="6395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/>
            <a:t>no </a:t>
          </a:r>
          <a:r>
            <a:rPr lang="fr-BE" sz="800" kern="1200" dirty="0" err="1"/>
            <a:t>bid</a:t>
          </a:r>
          <a:r>
            <a:rPr lang="fr-BE" sz="800" kern="1200" dirty="0"/>
            <a:t> </a:t>
          </a:r>
          <a:r>
            <a:rPr lang="fr-BE" sz="800" kern="1200" dirty="0" err="1"/>
            <a:t>is</a:t>
          </a:r>
          <a:r>
            <a:rPr lang="fr-BE" sz="800" kern="1200" dirty="0"/>
            <a:t> </a:t>
          </a:r>
          <a:r>
            <a:rPr lang="fr-BE" sz="800" kern="1200" dirty="0" err="1"/>
            <a:t>received</a:t>
          </a:r>
          <a:r>
            <a:rPr lang="fr-BE" sz="800" kern="1200" dirty="0"/>
            <a:t> for an </a:t>
          </a:r>
          <a:r>
            <a:rPr lang="fr-BE" sz="800" kern="1200" dirty="0" err="1"/>
            <a:t>F-gas</a:t>
          </a:r>
          <a:r>
            <a:rPr lang="fr-BE" sz="800" kern="1200" dirty="0"/>
            <a:t> with GWP &lt;1</a:t>
          </a:r>
        </a:p>
      </dsp:txBody>
      <dsp:txXfrm>
        <a:off x="2671830" y="2923439"/>
        <a:ext cx="969672" cy="602068"/>
      </dsp:txXfrm>
    </dsp:sp>
    <dsp:sp modelId="{943C92EB-6657-4FAD-ACA4-32CA17F4A376}">
      <dsp:nvSpPr>
        <dsp:cNvPr id="0" name=""/>
        <dsp:cNvSpPr/>
      </dsp:nvSpPr>
      <dsp:spPr>
        <a:xfrm>
          <a:off x="1925724" y="3730838"/>
          <a:ext cx="1007134" cy="6395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EDCAE7-D0D1-4292-B9AC-9190666D71E1}">
      <dsp:nvSpPr>
        <dsp:cNvPr id="0" name=""/>
        <dsp:cNvSpPr/>
      </dsp:nvSpPr>
      <dsp:spPr>
        <a:xfrm>
          <a:off x="2037628" y="3837147"/>
          <a:ext cx="1007134" cy="6395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/>
            <a:t>no </a:t>
          </a:r>
          <a:r>
            <a:rPr lang="fr-BE" sz="800" kern="1200" dirty="0" err="1"/>
            <a:t>bids</a:t>
          </a:r>
          <a:r>
            <a:rPr lang="fr-BE" sz="800" kern="1200" dirty="0"/>
            <a:t> </a:t>
          </a:r>
          <a:r>
            <a:rPr lang="fr-BE" sz="800" kern="1200" dirty="0" err="1"/>
            <a:t>received</a:t>
          </a:r>
          <a:r>
            <a:rPr lang="fr-BE" sz="800" kern="1200" dirty="0"/>
            <a:t> with an </a:t>
          </a:r>
          <a:r>
            <a:rPr lang="fr-BE" sz="800" kern="1200" dirty="0" err="1"/>
            <a:t>F-gas</a:t>
          </a:r>
          <a:r>
            <a:rPr lang="fr-BE" sz="800" kern="1200" dirty="0"/>
            <a:t> with GWP1-1000</a:t>
          </a:r>
        </a:p>
      </dsp:txBody>
      <dsp:txXfrm>
        <a:off x="2056359" y="3855878"/>
        <a:ext cx="969672" cy="602068"/>
      </dsp:txXfrm>
    </dsp:sp>
    <dsp:sp modelId="{FE0BF3FD-1290-4175-802C-3177F7C215AC}">
      <dsp:nvSpPr>
        <dsp:cNvPr id="0" name=""/>
        <dsp:cNvSpPr/>
      </dsp:nvSpPr>
      <dsp:spPr>
        <a:xfrm>
          <a:off x="1925724" y="4663277"/>
          <a:ext cx="1007134" cy="6395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571CED-5AB8-4003-8314-9CE472DC74A6}">
      <dsp:nvSpPr>
        <dsp:cNvPr id="0" name=""/>
        <dsp:cNvSpPr/>
      </dsp:nvSpPr>
      <dsp:spPr>
        <a:xfrm>
          <a:off x="2037628" y="4769586"/>
          <a:ext cx="1007134" cy="639530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/>
            <a:t>Free to use </a:t>
          </a:r>
          <a:r>
            <a:rPr lang="fr-BE" sz="800" kern="1200" dirty="0" err="1"/>
            <a:t>any</a:t>
          </a:r>
          <a:r>
            <a:rPr lang="fr-BE" sz="800" kern="1200" dirty="0"/>
            <a:t> </a:t>
          </a:r>
          <a:r>
            <a:rPr lang="fr-BE" sz="800" kern="1200" dirty="0" err="1"/>
            <a:t>technology</a:t>
          </a:r>
          <a:r>
            <a:rPr lang="fr-BE" sz="800" kern="1200" dirty="0"/>
            <a:t>, </a:t>
          </a:r>
          <a:r>
            <a:rPr lang="fr-BE" sz="800" kern="1200" dirty="0" err="1"/>
            <a:t>including</a:t>
          </a:r>
          <a:r>
            <a:rPr lang="fr-BE" sz="800" kern="1200" dirty="0"/>
            <a:t> SF6</a:t>
          </a:r>
        </a:p>
      </dsp:txBody>
      <dsp:txXfrm>
        <a:off x="2056359" y="4788317"/>
        <a:ext cx="969672" cy="602068"/>
      </dsp:txXfrm>
    </dsp:sp>
    <dsp:sp modelId="{9E7877CE-98FE-43D9-B2F0-6D334B8869E6}">
      <dsp:nvSpPr>
        <dsp:cNvPr id="0" name=""/>
        <dsp:cNvSpPr/>
      </dsp:nvSpPr>
      <dsp:spPr>
        <a:xfrm>
          <a:off x="3156667" y="3730838"/>
          <a:ext cx="1007134" cy="6395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E88B8F-AFF5-434D-9CA8-DC28AF70E9E7}">
      <dsp:nvSpPr>
        <dsp:cNvPr id="0" name=""/>
        <dsp:cNvSpPr/>
      </dsp:nvSpPr>
      <dsp:spPr>
        <a:xfrm>
          <a:off x="3268571" y="3837147"/>
          <a:ext cx="1007134" cy="639530"/>
        </a:xfrm>
        <a:prstGeom prst="roundRect">
          <a:avLst>
            <a:gd name="adj" fmla="val 10000"/>
          </a:avLst>
        </a:prstGeom>
        <a:solidFill>
          <a:srgbClr val="FFFF99">
            <a:alpha val="89804"/>
          </a:srgb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/>
            <a:t>Can use GWP&lt;1000</a:t>
          </a:r>
        </a:p>
      </dsp:txBody>
      <dsp:txXfrm>
        <a:off x="3287302" y="3855878"/>
        <a:ext cx="969672" cy="602068"/>
      </dsp:txXfrm>
    </dsp:sp>
    <dsp:sp modelId="{A892B8DF-FBD4-4438-B4BA-81411E2DC205}">
      <dsp:nvSpPr>
        <dsp:cNvPr id="0" name=""/>
        <dsp:cNvSpPr/>
      </dsp:nvSpPr>
      <dsp:spPr>
        <a:xfrm>
          <a:off x="4387609" y="2798399"/>
          <a:ext cx="1007134" cy="6395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3757E2-F326-4FB1-BB8E-F52187151B8B}">
      <dsp:nvSpPr>
        <dsp:cNvPr id="0" name=""/>
        <dsp:cNvSpPr/>
      </dsp:nvSpPr>
      <dsp:spPr>
        <a:xfrm>
          <a:off x="4499513" y="2904708"/>
          <a:ext cx="1007134" cy="6395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/>
            <a:t>1 </a:t>
          </a:r>
          <a:r>
            <a:rPr lang="fr-BE" sz="800" kern="1200" dirty="0" err="1"/>
            <a:t>bid</a:t>
          </a:r>
          <a:r>
            <a:rPr lang="fr-BE" sz="800" kern="1200" dirty="0"/>
            <a:t> </a:t>
          </a:r>
          <a:r>
            <a:rPr lang="fr-BE" sz="800" kern="1200" dirty="0" err="1"/>
            <a:t>received</a:t>
          </a:r>
          <a:r>
            <a:rPr lang="fr-BE" sz="800" kern="1200" dirty="0"/>
            <a:t> with GWP&lt;1</a:t>
          </a:r>
        </a:p>
      </dsp:txBody>
      <dsp:txXfrm>
        <a:off x="4518244" y="2923439"/>
        <a:ext cx="969672" cy="602068"/>
      </dsp:txXfrm>
    </dsp:sp>
    <dsp:sp modelId="{2E5248B7-7665-44B2-8771-E36383CB58CF}">
      <dsp:nvSpPr>
        <dsp:cNvPr id="0" name=""/>
        <dsp:cNvSpPr/>
      </dsp:nvSpPr>
      <dsp:spPr>
        <a:xfrm>
          <a:off x="4387609" y="3730838"/>
          <a:ext cx="1007134" cy="6395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E1F132-A793-466D-915D-2ED16DEE7F7B}">
      <dsp:nvSpPr>
        <dsp:cNvPr id="0" name=""/>
        <dsp:cNvSpPr/>
      </dsp:nvSpPr>
      <dsp:spPr>
        <a:xfrm>
          <a:off x="4499513" y="3837147"/>
          <a:ext cx="1007134" cy="639530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/>
            <a:t>Must use </a:t>
          </a:r>
          <a:r>
            <a:rPr lang="fr-BE" sz="800" kern="1200" dirty="0" err="1"/>
            <a:t>natural</a:t>
          </a:r>
          <a:r>
            <a:rPr lang="fr-BE" sz="800" kern="1200" dirty="0"/>
            <a:t> alternatives or GWP&lt;1</a:t>
          </a:r>
        </a:p>
      </dsp:txBody>
      <dsp:txXfrm>
        <a:off x="4518244" y="3855878"/>
        <a:ext cx="969672" cy="602068"/>
      </dsp:txXfrm>
    </dsp:sp>
    <dsp:sp modelId="{2BB880F2-50D3-4CAB-A361-F9FA8E48FB19}">
      <dsp:nvSpPr>
        <dsp:cNvPr id="0" name=""/>
        <dsp:cNvSpPr/>
      </dsp:nvSpPr>
      <dsp:spPr>
        <a:xfrm>
          <a:off x="7157230" y="1865960"/>
          <a:ext cx="1007134" cy="6395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2B48E2-6D81-46E3-B956-D400688521EF}">
      <dsp:nvSpPr>
        <dsp:cNvPr id="0" name=""/>
        <dsp:cNvSpPr/>
      </dsp:nvSpPr>
      <dsp:spPr>
        <a:xfrm>
          <a:off x="7269134" y="1972269"/>
          <a:ext cx="1007134" cy="6395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/>
            <a:t>2028-29</a:t>
          </a:r>
        </a:p>
      </dsp:txBody>
      <dsp:txXfrm>
        <a:off x="7287865" y="1991000"/>
        <a:ext cx="969672" cy="602068"/>
      </dsp:txXfrm>
    </dsp:sp>
    <dsp:sp modelId="{0FA8769B-A451-427F-8998-ACF4DC19CA94}">
      <dsp:nvSpPr>
        <dsp:cNvPr id="0" name=""/>
        <dsp:cNvSpPr/>
      </dsp:nvSpPr>
      <dsp:spPr>
        <a:xfrm>
          <a:off x="6234023" y="2798399"/>
          <a:ext cx="1007134" cy="6395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6F9484-E194-436D-80D1-93DC426D38F3}">
      <dsp:nvSpPr>
        <dsp:cNvPr id="0" name=""/>
        <dsp:cNvSpPr/>
      </dsp:nvSpPr>
      <dsp:spPr>
        <a:xfrm>
          <a:off x="6345927" y="2904708"/>
          <a:ext cx="1007134" cy="6395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/>
            <a:t>0-1 </a:t>
          </a:r>
          <a:r>
            <a:rPr lang="fr-BE" sz="800" kern="1200" dirty="0" err="1"/>
            <a:t>bids</a:t>
          </a:r>
          <a:r>
            <a:rPr lang="fr-BE" sz="800" kern="1200" dirty="0"/>
            <a:t> </a:t>
          </a:r>
          <a:r>
            <a:rPr lang="fr-BE" sz="800" kern="1200" dirty="0" err="1"/>
            <a:t>received</a:t>
          </a:r>
          <a:r>
            <a:rPr lang="fr-BE" sz="800" kern="1200" dirty="0"/>
            <a:t> with GWP&lt;1</a:t>
          </a:r>
        </a:p>
      </dsp:txBody>
      <dsp:txXfrm>
        <a:off x="6364658" y="2923439"/>
        <a:ext cx="969672" cy="602068"/>
      </dsp:txXfrm>
    </dsp:sp>
    <dsp:sp modelId="{32E74592-44FC-4AF4-A6BF-6FE2FEB259C4}">
      <dsp:nvSpPr>
        <dsp:cNvPr id="0" name=""/>
        <dsp:cNvSpPr/>
      </dsp:nvSpPr>
      <dsp:spPr>
        <a:xfrm>
          <a:off x="5618552" y="3730838"/>
          <a:ext cx="1007134" cy="6395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0A888E-92BB-407B-8CF4-024F8993343C}">
      <dsp:nvSpPr>
        <dsp:cNvPr id="0" name=""/>
        <dsp:cNvSpPr/>
      </dsp:nvSpPr>
      <dsp:spPr>
        <a:xfrm>
          <a:off x="5730456" y="3837147"/>
          <a:ext cx="1007134" cy="6395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/>
            <a:t>no </a:t>
          </a:r>
          <a:r>
            <a:rPr lang="fr-BE" sz="800" kern="1200" dirty="0" err="1"/>
            <a:t>bid</a:t>
          </a:r>
          <a:r>
            <a:rPr lang="fr-BE" sz="800" kern="1200" dirty="0"/>
            <a:t> </a:t>
          </a:r>
          <a:r>
            <a:rPr lang="fr-BE" sz="800" kern="1200" dirty="0" err="1"/>
            <a:t>is</a:t>
          </a:r>
          <a:r>
            <a:rPr lang="fr-BE" sz="800" kern="1200" dirty="0"/>
            <a:t> </a:t>
          </a:r>
          <a:r>
            <a:rPr lang="fr-BE" sz="800" kern="1200" dirty="0" err="1"/>
            <a:t>received</a:t>
          </a:r>
          <a:r>
            <a:rPr lang="fr-BE" sz="800" kern="1200" dirty="0"/>
            <a:t> for an </a:t>
          </a:r>
          <a:r>
            <a:rPr lang="fr-BE" sz="800" kern="1200" dirty="0" err="1"/>
            <a:t>F-gas</a:t>
          </a:r>
          <a:r>
            <a:rPr lang="fr-BE" sz="800" kern="1200" dirty="0"/>
            <a:t> with GWP1 -1000</a:t>
          </a:r>
        </a:p>
      </dsp:txBody>
      <dsp:txXfrm>
        <a:off x="5749187" y="3855878"/>
        <a:ext cx="969672" cy="602068"/>
      </dsp:txXfrm>
    </dsp:sp>
    <dsp:sp modelId="{D0E9452F-4997-4B10-BDF8-543DA669DCDB}">
      <dsp:nvSpPr>
        <dsp:cNvPr id="0" name=""/>
        <dsp:cNvSpPr/>
      </dsp:nvSpPr>
      <dsp:spPr>
        <a:xfrm>
          <a:off x="5618552" y="4663277"/>
          <a:ext cx="1007134" cy="6395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1D1017-4FDB-4416-BDE5-ACAD1127A339}">
      <dsp:nvSpPr>
        <dsp:cNvPr id="0" name=""/>
        <dsp:cNvSpPr/>
      </dsp:nvSpPr>
      <dsp:spPr>
        <a:xfrm>
          <a:off x="5730456" y="4769586"/>
          <a:ext cx="1007134" cy="639530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/>
            <a:t>Free to use </a:t>
          </a:r>
          <a:r>
            <a:rPr lang="fr-BE" sz="800" kern="1200" dirty="0" err="1"/>
            <a:t>any</a:t>
          </a:r>
          <a:r>
            <a:rPr lang="fr-BE" sz="800" kern="1200" dirty="0"/>
            <a:t> </a:t>
          </a:r>
          <a:r>
            <a:rPr lang="fr-BE" sz="800" kern="1200" dirty="0" err="1"/>
            <a:t>technology</a:t>
          </a:r>
          <a:r>
            <a:rPr lang="fr-BE" sz="800" kern="1200" dirty="0"/>
            <a:t>, </a:t>
          </a:r>
          <a:r>
            <a:rPr lang="fr-BE" sz="800" kern="1200" dirty="0" err="1"/>
            <a:t>including</a:t>
          </a:r>
          <a:r>
            <a:rPr lang="fr-BE" sz="800" kern="1200" dirty="0"/>
            <a:t> SF6</a:t>
          </a:r>
        </a:p>
      </dsp:txBody>
      <dsp:txXfrm>
        <a:off x="5749187" y="4788317"/>
        <a:ext cx="969672" cy="602068"/>
      </dsp:txXfrm>
    </dsp:sp>
    <dsp:sp modelId="{4FA9245D-28D5-4971-9F47-37D16C859263}">
      <dsp:nvSpPr>
        <dsp:cNvPr id="0" name=""/>
        <dsp:cNvSpPr/>
      </dsp:nvSpPr>
      <dsp:spPr>
        <a:xfrm>
          <a:off x="6849495" y="3730838"/>
          <a:ext cx="1007134" cy="6395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F00D56-31B8-4DC0-8436-6B9A34B73CC4}">
      <dsp:nvSpPr>
        <dsp:cNvPr id="0" name=""/>
        <dsp:cNvSpPr/>
      </dsp:nvSpPr>
      <dsp:spPr>
        <a:xfrm>
          <a:off x="6961398" y="3837147"/>
          <a:ext cx="1007134" cy="639530"/>
        </a:xfrm>
        <a:prstGeom prst="roundRect">
          <a:avLst>
            <a:gd name="adj" fmla="val 10000"/>
          </a:avLst>
        </a:prstGeom>
        <a:solidFill>
          <a:srgbClr val="FFFF99">
            <a:alpha val="89804"/>
          </a:srgb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/>
            <a:t>Can use GWP&lt;1000</a:t>
          </a:r>
        </a:p>
      </dsp:txBody>
      <dsp:txXfrm>
        <a:off x="6980129" y="3855878"/>
        <a:ext cx="969672" cy="602068"/>
      </dsp:txXfrm>
    </dsp:sp>
    <dsp:sp modelId="{929E3182-C0BE-4A7A-A432-11D1FDAD51B7}">
      <dsp:nvSpPr>
        <dsp:cNvPr id="0" name=""/>
        <dsp:cNvSpPr/>
      </dsp:nvSpPr>
      <dsp:spPr>
        <a:xfrm>
          <a:off x="8080437" y="2798399"/>
          <a:ext cx="1007134" cy="6395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3D832F-1593-4FA5-A851-78150317CFDE}">
      <dsp:nvSpPr>
        <dsp:cNvPr id="0" name=""/>
        <dsp:cNvSpPr/>
      </dsp:nvSpPr>
      <dsp:spPr>
        <a:xfrm>
          <a:off x="8192341" y="2904708"/>
          <a:ext cx="1007134" cy="6395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/>
            <a:t>2 or more </a:t>
          </a:r>
          <a:r>
            <a:rPr lang="fr-BE" sz="800" kern="1200" dirty="0" err="1"/>
            <a:t>bids</a:t>
          </a:r>
          <a:r>
            <a:rPr lang="fr-BE" sz="800" kern="1200" dirty="0"/>
            <a:t> </a:t>
          </a:r>
          <a:r>
            <a:rPr lang="fr-BE" sz="800" kern="1200" dirty="0" err="1"/>
            <a:t>received</a:t>
          </a:r>
          <a:r>
            <a:rPr lang="fr-BE" sz="800" kern="1200" dirty="0"/>
            <a:t> with GWP&lt;1</a:t>
          </a:r>
        </a:p>
      </dsp:txBody>
      <dsp:txXfrm>
        <a:off x="8211072" y="2923439"/>
        <a:ext cx="969672" cy="602068"/>
      </dsp:txXfrm>
    </dsp:sp>
    <dsp:sp modelId="{4D088BFB-F37F-488F-AB30-3DAF65085D5C}">
      <dsp:nvSpPr>
        <dsp:cNvPr id="0" name=""/>
        <dsp:cNvSpPr/>
      </dsp:nvSpPr>
      <dsp:spPr>
        <a:xfrm>
          <a:off x="8080437" y="3730838"/>
          <a:ext cx="1007134" cy="6395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97982D-44D9-4BBA-87DF-6AE73FC45169}">
      <dsp:nvSpPr>
        <dsp:cNvPr id="0" name=""/>
        <dsp:cNvSpPr/>
      </dsp:nvSpPr>
      <dsp:spPr>
        <a:xfrm>
          <a:off x="8192341" y="3837147"/>
          <a:ext cx="1007134" cy="639530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/>
            <a:t>Must use </a:t>
          </a:r>
          <a:r>
            <a:rPr lang="fr-BE" sz="800" kern="1200" dirty="0" err="1"/>
            <a:t>natural</a:t>
          </a:r>
          <a:r>
            <a:rPr lang="fr-BE" sz="800" kern="1200" dirty="0"/>
            <a:t> alternatives or GWP&lt;1</a:t>
          </a:r>
        </a:p>
      </dsp:txBody>
      <dsp:txXfrm>
        <a:off x="8211072" y="3855878"/>
        <a:ext cx="969672" cy="602068"/>
      </dsp:txXfrm>
    </dsp:sp>
    <dsp:sp modelId="{81DED373-E016-45EF-AAA6-A84EA6C5380A}">
      <dsp:nvSpPr>
        <dsp:cNvPr id="0" name=""/>
        <dsp:cNvSpPr/>
      </dsp:nvSpPr>
      <dsp:spPr>
        <a:xfrm>
          <a:off x="6541759" y="933521"/>
          <a:ext cx="1007134" cy="6395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81ACB5-5C4B-4C4D-8CBA-B5BD2C864244}">
      <dsp:nvSpPr>
        <dsp:cNvPr id="0" name=""/>
        <dsp:cNvSpPr/>
      </dsp:nvSpPr>
      <dsp:spPr>
        <a:xfrm>
          <a:off x="6653663" y="1039830"/>
          <a:ext cx="1007134" cy="639530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800" kern="1200" dirty="0"/>
            <a:t>Can </a:t>
          </a:r>
          <a:r>
            <a:rPr lang="de-DE" sz="800" kern="1200" dirty="0" err="1"/>
            <a:t>use</a:t>
          </a:r>
          <a:r>
            <a:rPr lang="de-DE" sz="800" kern="1200" dirty="0"/>
            <a:t> F-gas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800" kern="1200" dirty="0"/>
            <a:t>GWP&lt;1</a:t>
          </a:r>
          <a:endParaRPr lang="fr-BE" sz="800" kern="1200" dirty="0"/>
        </a:p>
      </dsp:txBody>
      <dsp:txXfrm>
        <a:off x="6672394" y="1058561"/>
        <a:ext cx="969672" cy="602068"/>
      </dsp:txXfrm>
    </dsp:sp>
    <dsp:sp modelId="{742D911E-7355-4DD4-ACF1-4C92BEA1B60C}">
      <dsp:nvSpPr>
        <dsp:cNvPr id="0" name=""/>
        <dsp:cNvSpPr/>
      </dsp:nvSpPr>
      <dsp:spPr>
        <a:xfrm>
          <a:off x="7772702" y="933521"/>
          <a:ext cx="1007134" cy="6395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876AEC-363A-4568-BB20-654AAD80326D}">
      <dsp:nvSpPr>
        <dsp:cNvPr id="0" name=""/>
        <dsp:cNvSpPr/>
      </dsp:nvSpPr>
      <dsp:spPr>
        <a:xfrm>
          <a:off x="7884605" y="1039830"/>
          <a:ext cx="1007134" cy="639530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fr-BE" sz="800" kern="1200" dirty="0"/>
          </a:br>
          <a:r>
            <a:rPr lang="fr-BE" sz="800" kern="1200" dirty="0"/>
            <a:t>Can use </a:t>
          </a:r>
          <a:r>
            <a:rPr lang="fr-BE" sz="800" kern="1200" dirty="0" err="1"/>
            <a:t>natural</a:t>
          </a:r>
          <a:r>
            <a:rPr lang="fr-BE" sz="800" kern="1200" dirty="0"/>
            <a:t> alternatives</a:t>
          </a:r>
        </a:p>
      </dsp:txBody>
      <dsp:txXfrm>
        <a:off x="7903336" y="1058561"/>
        <a:ext cx="969672" cy="60206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DA1B14-9187-4C89-AFB4-07905568F136}">
      <dsp:nvSpPr>
        <dsp:cNvPr id="0" name=""/>
        <dsp:cNvSpPr/>
      </dsp:nvSpPr>
      <dsp:spPr>
        <a:xfrm>
          <a:off x="6701801" y="623094"/>
          <a:ext cx="1198793" cy="285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395"/>
              </a:lnTo>
              <a:lnTo>
                <a:pt x="1198793" y="194395"/>
              </a:lnTo>
              <a:lnTo>
                <a:pt x="1198793" y="2852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82E35C-1986-4BA0-B8D8-708867FE7E73}">
      <dsp:nvSpPr>
        <dsp:cNvPr id="0" name=""/>
        <dsp:cNvSpPr/>
      </dsp:nvSpPr>
      <dsp:spPr>
        <a:xfrm>
          <a:off x="6656081" y="623094"/>
          <a:ext cx="91440" cy="285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52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7031C2-6ACD-40CB-8BC4-7369AC50F7E6}">
      <dsp:nvSpPr>
        <dsp:cNvPr id="0" name=""/>
        <dsp:cNvSpPr/>
      </dsp:nvSpPr>
      <dsp:spPr>
        <a:xfrm>
          <a:off x="8154573" y="3347353"/>
          <a:ext cx="91440" cy="285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52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2479EC-2ED9-4AA5-B5EB-21186A805204}">
      <dsp:nvSpPr>
        <dsp:cNvPr id="0" name=""/>
        <dsp:cNvSpPr/>
      </dsp:nvSpPr>
      <dsp:spPr>
        <a:xfrm>
          <a:off x="7301198" y="2439267"/>
          <a:ext cx="899095" cy="285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395"/>
              </a:lnTo>
              <a:lnTo>
                <a:pt x="899095" y="194395"/>
              </a:lnTo>
              <a:lnTo>
                <a:pt x="899095" y="2852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546E9-E2A6-4C99-ADB9-2E0A8C63C127}">
      <dsp:nvSpPr>
        <dsp:cNvPr id="0" name=""/>
        <dsp:cNvSpPr/>
      </dsp:nvSpPr>
      <dsp:spPr>
        <a:xfrm>
          <a:off x="6402103" y="3347353"/>
          <a:ext cx="599396" cy="285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395"/>
              </a:lnTo>
              <a:lnTo>
                <a:pt x="599396" y="194395"/>
              </a:lnTo>
              <a:lnTo>
                <a:pt x="599396" y="2852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9509C5-B422-4F00-AEB8-63BD2E8368ED}">
      <dsp:nvSpPr>
        <dsp:cNvPr id="0" name=""/>
        <dsp:cNvSpPr/>
      </dsp:nvSpPr>
      <dsp:spPr>
        <a:xfrm>
          <a:off x="5756986" y="4255439"/>
          <a:ext cx="91440" cy="285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52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92ACD4-8ADA-4796-9F78-FA8A16BEAFD6}">
      <dsp:nvSpPr>
        <dsp:cNvPr id="0" name=""/>
        <dsp:cNvSpPr/>
      </dsp:nvSpPr>
      <dsp:spPr>
        <a:xfrm>
          <a:off x="5802706" y="3347353"/>
          <a:ext cx="599396" cy="285258"/>
        </a:xfrm>
        <a:custGeom>
          <a:avLst/>
          <a:gdLst/>
          <a:ahLst/>
          <a:cxnLst/>
          <a:rect l="0" t="0" r="0" b="0"/>
          <a:pathLst>
            <a:path>
              <a:moveTo>
                <a:pt x="599396" y="0"/>
              </a:moveTo>
              <a:lnTo>
                <a:pt x="599396" y="194395"/>
              </a:lnTo>
              <a:lnTo>
                <a:pt x="0" y="194395"/>
              </a:lnTo>
              <a:lnTo>
                <a:pt x="0" y="2852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7FC4CA-8780-4E5E-8D97-BEFE5186CCEC}">
      <dsp:nvSpPr>
        <dsp:cNvPr id="0" name=""/>
        <dsp:cNvSpPr/>
      </dsp:nvSpPr>
      <dsp:spPr>
        <a:xfrm>
          <a:off x="6402103" y="2439267"/>
          <a:ext cx="899095" cy="285258"/>
        </a:xfrm>
        <a:custGeom>
          <a:avLst/>
          <a:gdLst/>
          <a:ahLst/>
          <a:cxnLst/>
          <a:rect l="0" t="0" r="0" b="0"/>
          <a:pathLst>
            <a:path>
              <a:moveTo>
                <a:pt x="899095" y="0"/>
              </a:moveTo>
              <a:lnTo>
                <a:pt x="899095" y="194395"/>
              </a:lnTo>
              <a:lnTo>
                <a:pt x="0" y="194395"/>
              </a:lnTo>
              <a:lnTo>
                <a:pt x="0" y="2852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228D00-C1BE-44FA-97CB-BA9283FDA0BB}">
      <dsp:nvSpPr>
        <dsp:cNvPr id="0" name=""/>
        <dsp:cNvSpPr/>
      </dsp:nvSpPr>
      <dsp:spPr>
        <a:xfrm>
          <a:off x="5503007" y="1531180"/>
          <a:ext cx="1798190" cy="285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395"/>
              </a:lnTo>
              <a:lnTo>
                <a:pt x="1798190" y="194395"/>
              </a:lnTo>
              <a:lnTo>
                <a:pt x="1798190" y="2852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4335A0-604C-4E57-9077-94AD8595B6C0}">
      <dsp:nvSpPr>
        <dsp:cNvPr id="0" name=""/>
        <dsp:cNvSpPr/>
      </dsp:nvSpPr>
      <dsp:spPr>
        <a:xfrm>
          <a:off x="4558192" y="3347353"/>
          <a:ext cx="91440" cy="285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52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82C4F2-C29B-473C-A0B5-E08D06CD5C86}">
      <dsp:nvSpPr>
        <dsp:cNvPr id="0" name=""/>
        <dsp:cNvSpPr/>
      </dsp:nvSpPr>
      <dsp:spPr>
        <a:xfrm>
          <a:off x="3704817" y="2439267"/>
          <a:ext cx="899095" cy="285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395"/>
              </a:lnTo>
              <a:lnTo>
                <a:pt x="899095" y="194395"/>
              </a:lnTo>
              <a:lnTo>
                <a:pt x="899095" y="2852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4822F2-FE85-4809-B053-8C10970A751E}">
      <dsp:nvSpPr>
        <dsp:cNvPr id="0" name=""/>
        <dsp:cNvSpPr/>
      </dsp:nvSpPr>
      <dsp:spPr>
        <a:xfrm>
          <a:off x="2805721" y="3347353"/>
          <a:ext cx="599396" cy="285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395"/>
              </a:lnTo>
              <a:lnTo>
                <a:pt x="599396" y="194395"/>
              </a:lnTo>
              <a:lnTo>
                <a:pt x="599396" y="2852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28FBA9-171C-407C-AC71-26FE4BD8EF75}">
      <dsp:nvSpPr>
        <dsp:cNvPr id="0" name=""/>
        <dsp:cNvSpPr/>
      </dsp:nvSpPr>
      <dsp:spPr>
        <a:xfrm>
          <a:off x="2160604" y="4255439"/>
          <a:ext cx="91440" cy="285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52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5C6457-D273-43E3-B872-1E87BA534C5E}">
      <dsp:nvSpPr>
        <dsp:cNvPr id="0" name=""/>
        <dsp:cNvSpPr/>
      </dsp:nvSpPr>
      <dsp:spPr>
        <a:xfrm>
          <a:off x="2206324" y="3347353"/>
          <a:ext cx="599396" cy="285258"/>
        </a:xfrm>
        <a:custGeom>
          <a:avLst/>
          <a:gdLst/>
          <a:ahLst/>
          <a:cxnLst/>
          <a:rect l="0" t="0" r="0" b="0"/>
          <a:pathLst>
            <a:path>
              <a:moveTo>
                <a:pt x="599396" y="0"/>
              </a:moveTo>
              <a:lnTo>
                <a:pt x="599396" y="194395"/>
              </a:lnTo>
              <a:lnTo>
                <a:pt x="0" y="194395"/>
              </a:lnTo>
              <a:lnTo>
                <a:pt x="0" y="2852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5DDAA2-7596-460B-87DD-8D3CECD1767C}">
      <dsp:nvSpPr>
        <dsp:cNvPr id="0" name=""/>
        <dsp:cNvSpPr/>
      </dsp:nvSpPr>
      <dsp:spPr>
        <a:xfrm>
          <a:off x="2805721" y="2439267"/>
          <a:ext cx="899095" cy="285258"/>
        </a:xfrm>
        <a:custGeom>
          <a:avLst/>
          <a:gdLst/>
          <a:ahLst/>
          <a:cxnLst/>
          <a:rect l="0" t="0" r="0" b="0"/>
          <a:pathLst>
            <a:path>
              <a:moveTo>
                <a:pt x="899095" y="0"/>
              </a:moveTo>
              <a:lnTo>
                <a:pt x="899095" y="194395"/>
              </a:lnTo>
              <a:lnTo>
                <a:pt x="0" y="194395"/>
              </a:lnTo>
              <a:lnTo>
                <a:pt x="0" y="2852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7E445C-C9B2-4D19-A491-820F2521DB9C}">
      <dsp:nvSpPr>
        <dsp:cNvPr id="0" name=""/>
        <dsp:cNvSpPr/>
      </dsp:nvSpPr>
      <dsp:spPr>
        <a:xfrm>
          <a:off x="3704817" y="1531180"/>
          <a:ext cx="1798190" cy="285258"/>
        </a:xfrm>
        <a:custGeom>
          <a:avLst/>
          <a:gdLst/>
          <a:ahLst/>
          <a:cxnLst/>
          <a:rect l="0" t="0" r="0" b="0"/>
          <a:pathLst>
            <a:path>
              <a:moveTo>
                <a:pt x="1798190" y="0"/>
              </a:moveTo>
              <a:lnTo>
                <a:pt x="1798190" y="194395"/>
              </a:lnTo>
              <a:lnTo>
                <a:pt x="0" y="194395"/>
              </a:lnTo>
              <a:lnTo>
                <a:pt x="0" y="2852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9E02A2-5D7E-43DA-A8BE-7C4E66586223}">
      <dsp:nvSpPr>
        <dsp:cNvPr id="0" name=""/>
        <dsp:cNvSpPr/>
      </dsp:nvSpPr>
      <dsp:spPr>
        <a:xfrm>
          <a:off x="5503007" y="623094"/>
          <a:ext cx="1198793" cy="285258"/>
        </a:xfrm>
        <a:custGeom>
          <a:avLst/>
          <a:gdLst/>
          <a:ahLst/>
          <a:cxnLst/>
          <a:rect l="0" t="0" r="0" b="0"/>
          <a:pathLst>
            <a:path>
              <a:moveTo>
                <a:pt x="1198793" y="0"/>
              </a:moveTo>
              <a:lnTo>
                <a:pt x="1198793" y="194395"/>
              </a:lnTo>
              <a:lnTo>
                <a:pt x="0" y="194395"/>
              </a:lnTo>
              <a:lnTo>
                <a:pt x="0" y="2852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C205EC-7FF1-489A-B947-D0D76DDFB409}">
      <dsp:nvSpPr>
        <dsp:cNvPr id="0" name=""/>
        <dsp:cNvSpPr/>
      </dsp:nvSpPr>
      <dsp:spPr>
        <a:xfrm>
          <a:off x="5320364" y="266"/>
          <a:ext cx="2762874" cy="622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E99AC4-C6AB-4187-9D99-793C39408A15}">
      <dsp:nvSpPr>
        <dsp:cNvPr id="0" name=""/>
        <dsp:cNvSpPr/>
      </dsp:nvSpPr>
      <dsp:spPr>
        <a:xfrm>
          <a:off x="5429345" y="103798"/>
          <a:ext cx="2762874" cy="6228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/>
            <a:t>mV </a:t>
          </a:r>
          <a:r>
            <a:rPr lang="fr-BE" sz="800" kern="1200" dirty="0" err="1"/>
            <a:t>switchgear</a:t>
          </a:r>
          <a:r>
            <a:rPr lang="fr-BE" sz="800" kern="1200" dirty="0"/>
            <a:t> 145kV plus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BE" sz="800" kern="1200" dirty="0"/>
        </a:p>
      </dsp:txBody>
      <dsp:txXfrm>
        <a:off x="5447587" y="122040"/>
        <a:ext cx="2726390" cy="586343"/>
      </dsp:txXfrm>
    </dsp:sp>
    <dsp:sp modelId="{570531F7-A2DC-4AE0-82CA-D1909989D326}">
      <dsp:nvSpPr>
        <dsp:cNvPr id="0" name=""/>
        <dsp:cNvSpPr/>
      </dsp:nvSpPr>
      <dsp:spPr>
        <a:xfrm>
          <a:off x="5012592" y="908353"/>
          <a:ext cx="980831" cy="622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05FF39-66AC-4160-8571-642CBBFD48E6}">
      <dsp:nvSpPr>
        <dsp:cNvPr id="0" name=""/>
        <dsp:cNvSpPr/>
      </dsp:nvSpPr>
      <dsp:spPr>
        <a:xfrm>
          <a:off x="5121573" y="1011885"/>
          <a:ext cx="980831" cy="6228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 err="1"/>
            <a:t>fluorinated</a:t>
          </a:r>
          <a:r>
            <a:rPr lang="fr-BE" sz="800" kern="1200" dirty="0"/>
            <a:t> alternatives with GWP1 or more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 err="1"/>
            <a:t>considered</a:t>
          </a:r>
          <a:endParaRPr lang="fr-BE" sz="800" kern="1200" dirty="0"/>
        </a:p>
      </dsp:txBody>
      <dsp:txXfrm>
        <a:off x="5139815" y="1030127"/>
        <a:ext cx="944347" cy="586343"/>
      </dsp:txXfrm>
    </dsp:sp>
    <dsp:sp modelId="{67B58ECB-F896-48A5-AC83-80499890513D}">
      <dsp:nvSpPr>
        <dsp:cNvPr id="0" name=""/>
        <dsp:cNvSpPr/>
      </dsp:nvSpPr>
      <dsp:spPr>
        <a:xfrm>
          <a:off x="3214401" y="1816439"/>
          <a:ext cx="980831" cy="622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BD3BD0-ED70-4DDE-8130-2EF7B8357B05}">
      <dsp:nvSpPr>
        <dsp:cNvPr id="0" name=""/>
        <dsp:cNvSpPr/>
      </dsp:nvSpPr>
      <dsp:spPr>
        <a:xfrm>
          <a:off x="3323382" y="1919971"/>
          <a:ext cx="980831" cy="6228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/>
            <a:t>2034+</a:t>
          </a:r>
        </a:p>
      </dsp:txBody>
      <dsp:txXfrm>
        <a:off x="3341624" y="1938213"/>
        <a:ext cx="944347" cy="586343"/>
      </dsp:txXfrm>
    </dsp:sp>
    <dsp:sp modelId="{1EF2BE56-2C81-4DBE-8DAD-F95131F14F2A}">
      <dsp:nvSpPr>
        <dsp:cNvPr id="0" name=""/>
        <dsp:cNvSpPr/>
      </dsp:nvSpPr>
      <dsp:spPr>
        <a:xfrm>
          <a:off x="2315306" y="2724525"/>
          <a:ext cx="980831" cy="622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D75FBB-BB40-4B31-A19F-5746410768A6}">
      <dsp:nvSpPr>
        <dsp:cNvPr id="0" name=""/>
        <dsp:cNvSpPr/>
      </dsp:nvSpPr>
      <dsp:spPr>
        <a:xfrm>
          <a:off x="2424287" y="2828057"/>
          <a:ext cx="980831" cy="6228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/>
            <a:t>no </a:t>
          </a:r>
          <a:r>
            <a:rPr lang="fr-BE" sz="800" kern="1200" dirty="0" err="1"/>
            <a:t>bid</a:t>
          </a:r>
          <a:r>
            <a:rPr lang="fr-BE" sz="800" kern="1200" dirty="0"/>
            <a:t> </a:t>
          </a:r>
          <a:r>
            <a:rPr lang="fr-BE" sz="800" kern="1200" dirty="0" err="1"/>
            <a:t>is</a:t>
          </a:r>
          <a:r>
            <a:rPr lang="fr-BE" sz="800" kern="1200" dirty="0"/>
            <a:t> </a:t>
          </a:r>
          <a:r>
            <a:rPr lang="fr-BE" sz="800" kern="1200" dirty="0" err="1"/>
            <a:t>received</a:t>
          </a:r>
          <a:r>
            <a:rPr lang="fr-BE" sz="800" kern="1200" dirty="0"/>
            <a:t> for an </a:t>
          </a:r>
          <a:r>
            <a:rPr lang="fr-BE" sz="800" kern="1200" dirty="0" err="1"/>
            <a:t>F-gas</a:t>
          </a:r>
          <a:r>
            <a:rPr lang="fr-BE" sz="800" kern="1200" dirty="0"/>
            <a:t> with GWP &lt;1</a:t>
          </a:r>
        </a:p>
      </dsp:txBody>
      <dsp:txXfrm>
        <a:off x="2442529" y="2846299"/>
        <a:ext cx="944347" cy="586343"/>
      </dsp:txXfrm>
    </dsp:sp>
    <dsp:sp modelId="{943C92EB-6657-4FAD-ACA4-32CA17F4A376}">
      <dsp:nvSpPr>
        <dsp:cNvPr id="0" name=""/>
        <dsp:cNvSpPr/>
      </dsp:nvSpPr>
      <dsp:spPr>
        <a:xfrm>
          <a:off x="1715909" y="3632611"/>
          <a:ext cx="980831" cy="622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EDCAE7-D0D1-4292-B9AC-9190666D71E1}">
      <dsp:nvSpPr>
        <dsp:cNvPr id="0" name=""/>
        <dsp:cNvSpPr/>
      </dsp:nvSpPr>
      <dsp:spPr>
        <a:xfrm>
          <a:off x="1824890" y="3736144"/>
          <a:ext cx="980831" cy="6228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/>
            <a:t>no </a:t>
          </a:r>
          <a:r>
            <a:rPr lang="fr-BE" sz="800" kern="1200" dirty="0" err="1"/>
            <a:t>bids</a:t>
          </a:r>
          <a:r>
            <a:rPr lang="fr-BE" sz="800" kern="1200" dirty="0"/>
            <a:t> </a:t>
          </a:r>
          <a:r>
            <a:rPr lang="fr-BE" sz="800" kern="1200" dirty="0" err="1"/>
            <a:t>received</a:t>
          </a:r>
          <a:r>
            <a:rPr lang="fr-BE" sz="800" kern="1200" dirty="0"/>
            <a:t> with an </a:t>
          </a:r>
          <a:r>
            <a:rPr lang="fr-BE" sz="800" kern="1200" dirty="0" err="1"/>
            <a:t>F-gas</a:t>
          </a:r>
          <a:r>
            <a:rPr lang="fr-BE" sz="800" kern="1200" dirty="0"/>
            <a:t> with GWP1-1000</a:t>
          </a:r>
        </a:p>
      </dsp:txBody>
      <dsp:txXfrm>
        <a:off x="1843132" y="3754386"/>
        <a:ext cx="944347" cy="586343"/>
      </dsp:txXfrm>
    </dsp:sp>
    <dsp:sp modelId="{FE0BF3FD-1290-4175-802C-3177F7C215AC}">
      <dsp:nvSpPr>
        <dsp:cNvPr id="0" name=""/>
        <dsp:cNvSpPr/>
      </dsp:nvSpPr>
      <dsp:spPr>
        <a:xfrm>
          <a:off x="1715909" y="4540698"/>
          <a:ext cx="980831" cy="622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571CED-5AB8-4003-8314-9CE472DC74A6}">
      <dsp:nvSpPr>
        <dsp:cNvPr id="0" name=""/>
        <dsp:cNvSpPr/>
      </dsp:nvSpPr>
      <dsp:spPr>
        <a:xfrm>
          <a:off x="1824890" y="4644230"/>
          <a:ext cx="980831" cy="622827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/>
            <a:t>Free to use </a:t>
          </a:r>
          <a:r>
            <a:rPr lang="fr-BE" sz="800" kern="1200" dirty="0" err="1"/>
            <a:t>any</a:t>
          </a:r>
          <a:r>
            <a:rPr lang="fr-BE" sz="800" kern="1200" dirty="0"/>
            <a:t> </a:t>
          </a:r>
          <a:r>
            <a:rPr lang="fr-BE" sz="800" kern="1200" dirty="0" err="1"/>
            <a:t>technology</a:t>
          </a:r>
          <a:r>
            <a:rPr lang="fr-BE" sz="800" kern="1200" dirty="0"/>
            <a:t>, </a:t>
          </a:r>
          <a:r>
            <a:rPr lang="fr-BE" sz="800" kern="1200" dirty="0" err="1"/>
            <a:t>including</a:t>
          </a:r>
          <a:r>
            <a:rPr lang="fr-BE" sz="800" kern="1200" dirty="0"/>
            <a:t> SF6</a:t>
          </a:r>
        </a:p>
      </dsp:txBody>
      <dsp:txXfrm>
        <a:off x="1843132" y="4662472"/>
        <a:ext cx="944347" cy="586343"/>
      </dsp:txXfrm>
    </dsp:sp>
    <dsp:sp modelId="{9E7877CE-98FE-43D9-B2F0-6D334B8869E6}">
      <dsp:nvSpPr>
        <dsp:cNvPr id="0" name=""/>
        <dsp:cNvSpPr/>
      </dsp:nvSpPr>
      <dsp:spPr>
        <a:xfrm>
          <a:off x="2914703" y="3632611"/>
          <a:ext cx="980831" cy="622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E88B8F-AFF5-434D-9CA8-DC28AF70E9E7}">
      <dsp:nvSpPr>
        <dsp:cNvPr id="0" name=""/>
        <dsp:cNvSpPr/>
      </dsp:nvSpPr>
      <dsp:spPr>
        <a:xfrm>
          <a:off x="3023684" y="3736144"/>
          <a:ext cx="980831" cy="622827"/>
        </a:xfrm>
        <a:prstGeom prst="roundRect">
          <a:avLst>
            <a:gd name="adj" fmla="val 10000"/>
          </a:avLst>
        </a:prstGeom>
        <a:solidFill>
          <a:srgbClr val="FFFF99">
            <a:alpha val="89804"/>
          </a:srgb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/>
            <a:t>Can use GWP&lt;1000</a:t>
          </a:r>
        </a:p>
      </dsp:txBody>
      <dsp:txXfrm>
        <a:off x="3041926" y="3754386"/>
        <a:ext cx="944347" cy="586343"/>
      </dsp:txXfrm>
    </dsp:sp>
    <dsp:sp modelId="{A892B8DF-FBD4-4438-B4BA-81411E2DC205}">
      <dsp:nvSpPr>
        <dsp:cNvPr id="0" name=""/>
        <dsp:cNvSpPr/>
      </dsp:nvSpPr>
      <dsp:spPr>
        <a:xfrm>
          <a:off x="4113496" y="2724525"/>
          <a:ext cx="980831" cy="622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3757E2-F326-4FB1-BB8E-F52187151B8B}">
      <dsp:nvSpPr>
        <dsp:cNvPr id="0" name=""/>
        <dsp:cNvSpPr/>
      </dsp:nvSpPr>
      <dsp:spPr>
        <a:xfrm>
          <a:off x="4222478" y="2828057"/>
          <a:ext cx="980831" cy="6228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/>
            <a:t>1 </a:t>
          </a:r>
          <a:r>
            <a:rPr lang="fr-BE" sz="800" kern="1200" dirty="0" err="1"/>
            <a:t>bid</a:t>
          </a:r>
          <a:r>
            <a:rPr lang="fr-BE" sz="800" kern="1200" dirty="0"/>
            <a:t> </a:t>
          </a:r>
          <a:r>
            <a:rPr lang="fr-BE" sz="800" kern="1200" dirty="0" err="1"/>
            <a:t>received</a:t>
          </a:r>
          <a:r>
            <a:rPr lang="fr-BE" sz="800" kern="1200" dirty="0"/>
            <a:t> with GWP&lt;1</a:t>
          </a:r>
        </a:p>
      </dsp:txBody>
      <dsp:txXfrm>
        <a:off x="4240720" y="2846299"/>
        <a:ext cx="944347" cy="586343"/>
      </dsp:txXfrm>
    </dsp:sp>
    <dsp:sp modelId="{2E5248B7-7665-44B2-8771-E36383CB58CF}">
      <dsp:nvSpPr>
        <dsp:cNvPr id="0" name=""/>
        <dsp:cNvSpPr/>
      </dsp:nvSpPr>
      <dsp:spPr>
        <a:xfrm>
          <a:off x="4113496" y="3632611"/>
          <a:ext cx="980831" cy="622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E1F132-A793-466D-915D-2ED16DEE7F7B}">
      <dsp:nvSpPr>
        <dsp:cNvPr id="0" name=""/>
        <dsp:cNvSpPr/>
      </dsp:nvSpPr>
      <dsp:spPr>
        <a:xfrm>
          <a:off x="4222478" y="3736144"/>
          <a:ext cx="980831" cy="622827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/>
            <a:t>Must use </a:t>
          </a:r>
          <a:r>
            <a:rPr lang="fr-BE" sz="800" kern="1200" dirty="0" err="1"/>
            <a:t>natural</a:t>
          </a:r>
          <a:r>
            <a:rPr lang="fr-BE" sz="800" kern="1200" dirty="0"/>
            <a:t> alternatives or GWP&lt;1</a:t>
          </a:r>
        </a:p>
      </dsp:txBody>
      <dsp:txXfrm>
        <a:off x="4240720" y="3754386"/>
        <a:ext cx="944347" cy="586343"/>
      </dsp:txXfrm>
    </dsp:sp>
    <dsp:sp modelId="{2BB880F2-50D3-4CAB-A361-F9FA8E48FB19}">
      <dsp:nvSpPr>
        <dsp:cNvPr id="0" name=""/>
        <dsp:cNvSpPr/>
      </dsp:nvSpPr>
      <dsp:spPr>
        <a:xfrm>
          <a:off x="6810782" y="1816439"/>
          <a:ext cx="980831" cy="622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2B48E2-6D81-46E3-B956-D400688521EF}">
      <dsp:nvSpPr>
        <dsp:cNvPr id="0" name=""/>
        <dsp:cNvSpPr/>
      </dsp:nvSpPr>
      <dsp:spPr>
        <a:xfrm>
          <a:off x="6919764" y="1919971"/>
          <a:ext cx="980831" cy="6228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/>
            <a:t>2032-33</a:t>
          </a:r>
        </a:p>
      </dsp:txBody>
      <dsp:txXfrm>
        <a:off x="6938006" y="1938213"/>
        <a:ext cx="944347" cy="586343"/>
      </dsp:txXfrm>
    </dsp:sp>
    <dsp:sp modelId="{0FA8769B-A451-427F-8998-ACF4DC19CA94}">
      <dsp:nvSpPr>
        <dsp:cNvPr id="0" name=""/>
        <dsp:cNvSpPr/>
      </dsp:nvSpPr>
      <dsp:spPr>
        <a:xfrm>
          <a:off x="5911687" y="2724525"/>
          <a:ext cx="980831" cy="622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6F9484-E194-436D-80D1-93DC426D38F3}">
      <dsp:nvSpPr>
        <dsp:cNvPr id="0" name=""/>
        <dsp:cNvSpPr/>
      </dsp:nvSpPr>
      <dsp:spPr>
        <a:xfrm>
          <a:off x="6020668" y="2828057"/>
          <a:ext cx="980831" cy="6228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/>
            <a:t>0-1 </a:t>
          </a:r>
          <a:r>
            <a:rPr lang="fr-BE" sz="800" kern="1200" dirty="0" err="1"/>
            <a:t>bids</a:t>
          </a:r>
          <a:r>
            <a:rPr lang="fr-BE" sz="800" kern="1200" dirty="0"/>
            <a:t> </a:t>
          </a:r>
          <a:r>
            <a:rPr lang="fr-BE" sz="800" kern="1200" dirty="0" err="1"/>
            <a:t>received</a:t>
          </a:r>
          <a:r>
            <a:rPr lang="fr-BE" sz="800" kern="1200" dirty="0"/>
            <a:t> with GWP&lt;1</a:t>
          </a:r>
        </a:p>
      </dsp:txBody>
      <dsp:txXfrm>
        <a:off x="6038910" y="2846299"/>
        <a:ext cx="944347" cy="586343"/>
      </dsp:txXfrm>
    </dsp:sp>
    <dsp:sp modelId="{32E74592-44FC-4AF4-A6BF-6FE2FEB259C4}">
      <dsp:nvSpPr>
        <dsp:cNvPr id="0" name=""/>
        <dsp:cNvSpPr/>
      </dsp:nvSpPr>
      <dsp:spPr>
        <a:xfrm>
          <a:off x="5312290" y="3632611"/>
          <a:ext cx="980831" cy="622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0A888E-92BB-407B-8CF4-024F8993343C}">
      <dsp:nvSpPr>
        <dsp:cNvPr id="0" name=""/>
        <dsp:cNvSpPr/>
      </dsp:nvSpPr>
      <dsp:spPr>
        <a:xfrm>
          <a:off x="5421271" y="3736144"/>
          <a:ext cx="980831" cy="6228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/>
            <a:t>no </a:t>
          </a:r>
          <a:r>
            <a:rPr lang="fr-BE" sz="800" kern="1200" dirty="0" err="1"/>
            <a:t>bid</a:t>
          </a:r>
          <a:r>
            <a:rPr lang="fr-BE" sz="800" kern="1200" dirty="0"/>
            <a:t> </a:t>
          </a:r>
          <a:r>
            <a:rPr lang="fr-BE" sz="800" kern="1200" dirty="0" err="1"/>
            <a:t>is</a:t>
          </a:r>
          <a:r>
            <a:rPr lang="fr-BE" sz="800" kern="1200" dirty="0"/>
            <a:t> </a:t>
          </a:r>
          <a:r>
            <a:rPr lang="fr-BE" sz="800" kern="1200" dirty="0" err="1"/>
            <a:t>received</a:t>
          </a:r>
          <a:r>
            <a:rPr lang="fr-BE" sz="800" kern="1200" dirty="0"/>
            <a:t> for an </a:t>
          </a:r>
          <a:r>
            <a:rPr lang="fr-BE" sz="800" kern="1200" dirty="0" err="1"/>
            <a:t>F-gas</a:t>
          </a:r>
          <a:r>
            <a:rPr lang="fr-BE" sz="800" kern="1200" dirty="0"/>
            <a:t> with GWP1 -1000</a:t>
          </a:r>
        </a:p>
      </dsp:txBody>
      <dsp:txXfrm>
        <a:off x="5439513" y="3754386"/>
        <a:ext cx="944347" cy="586343"/>
      </dsp:txXfrm>
    </dsp:sp>
    <dsp:sp modelId="{D0E9452F-4997-4B10-BDF8-543DA669DCDB}">
      <dsp:nvSpPr>
        <dsp:cNvPr id="0" name=""/>
        <dsp:cNvSpPr/>
      </dsp:nvSpPr>
      <dsp:spPr>
        <a:xfrm>
          <a:off x="5312290" y="4540698"/>
          <a:ext cx="980831" cy="622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1D1017-4FDB-4416-BDE5-ACAD1127A339}">
      <dsp:nvSpPr>
        <dsp:cNvPr id="0" name=""/>
        <dsp:cNvSpPr/>
      </dsp:nvSpPr>
      <dsp:spPr>
        <a:xfrm>
          <a:off x="5421271" y="4644230"/>
          <a:ext cx="980831" cy="622827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/>
            <a:t>Free to use </a:t>
          </a:r>
          <a:r>
            <a:rPr lang="fr-BE" sz="800" kern="1200" dirty="0" err="1"/>
            <a:t>any</a:t>
          </a:r>
          <a:r>
            <a:rPr lang="fr-BE" sz="800" kern="1200" dirty="0"/>
            <a:t> </a:t>
          </a:r>
          <a:r>
            <a:rPr lang="fr-BE" sz="800" kern="1200" dirty="0" err="1"/>
            <a:t>technology</a:t>
          </a:r>
          <a:r>
            <a:rPr lang="fr-BE" sz="800" kern="1200" dirty="0"/>
            <a:t>, </a:t>
          </a:r>
          <a:r>
            <a:rPr lang="fr-BE" sz="800" kern="1200" dirty="0" err="1"/>
            <a:t>including</a:t>
          </a:r>
          <a:r>
            <a:rPr lang="fr-BE" sz="800" kern="1200" dirty="0"/>
            <a:t> SF6</a:t>
          </a:r>
        </a:p>
      </dsp:txBody>
      <dsp:txXfrm>
        <a:off x="5439513" y="4662472"/>
        <a:ext cx="944347" cy="586343"/>
      </dsp:txXfrm>
    </dsp:sp>
    <dsp:sp modelId="{4FA9245D-28D5-4971-9F47-37D16C859263}">
      <dsp:nvSpPr>
        <dsp:cNvPr id="0" name=""/>
        <dsp:cNvSpPr/>
      </dsp:nvSpPr>
      <dsp:spPr>
        <a:xfrm>
          <a:off x="6511084" y="3632611"/>
          <a:ext cx="980831" cy="622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F00D56-31B8-4DC0-8436-6B9A34B73CC4}">
      <dsp:nvSpPr>
        <dsp:cNvPr id="0" name=""/>
        <dsp:cNvSpPr/>
      </dsp:nvSpPr>
      <dsp:spPr>
        <a:xfrm>
          <a:off x="6620065" y="3736144"/>
          <a:ext cx="980831" cy="622827"/>
        </a:xfrm>
        <a:prstGeom prst="roundRect">
          <a:avLst>
            <a:gd name="adj" fmla="val 10000"/>
          </a:avLst>
        </a:prstGeom>
        <a:solidFill>
          <a:srgbClr val="FFFF99">
            <a:alpha val="89804"/>
          </a:srgb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/>
            <a:t>Can use GWP&lt;1000</a:t>
          </a:r>
        </a:p>
      </dsp:txBody>
      <dsp:txXfrm>
        <a:off x="6638307" y="3754386"/>
        <a:ext cx="944347" cy="586343"/>
      </dsp:txXfrm>
    </dsp:sp>
    <dsp:sp modelId="{929E3182-C0BE-4A7A-A432-11D1FDAD51B7}">
      <dsp:nvSpPr>
        <dsp:cNvPr id="0" name=""/>
        <dsp:cNvSpPr/>
      </dsp:nvSpPr>
      <dsp:spPr>
        <a:xfrm>
          <a:off x="7709878" y="2724525"/>
          <a:ext cx="980831" cy="622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3D832F-1593-4FA5-A851-78150317CFDE}">
      <dsp:nvSpPr>
        <dsp:cNvPr id="0" name=""/>
        <dsp:cNvSpPr/>
      </dsp:nvSpPr>
      <dsp:spPr>
        <a:xfrm>
          <a:off x="7818859" y="2828057"/>
          <a:ext cx="980831" cy="6228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/>
            <a:t>2 or more </a:t>
          </a:r>
          <a:r>
            <a:rPr lang="fr-BE" sz="800" kern="1200" dirty="0" err="1"/>
            <a:t>bids</a:t>
          </a:r>
          <a:r>
            <a:rPr lang="fr-BE" sz="800" kern="1200" dirty="0"/>
            <a:t> </a:t>
          </a:r>
          <a:r>
            <a:rPr lang="fr-BE" sz="800" kern="1200" dirty="0" err="1"/>
            <a:t>received</a:t>
          </a:r>
          <a:r>
            <a:rPr lang="fr-BE" sz="800" kern="1200" dirty="0"/>
            <a:t> with GWP&lt;1</a:t>
          </a:r>
        </a:p>
      </dsp:txBody>
      <dsp:txXfrm>
        <a:off x="7837101" y="2846299"/>
        <a:ext cx="944347" cy="586343"/>
      </dsp:txXfrm>
    </dsp:sp>
    <dsp:sp modelId="{4D088BFB-F37F-488F-AB30-3DAF65085D5C}">
      <dsp:nvSpPr>
        <dsp:cNvPr id="0" name=""/>
        <dsp:cNvSpPr/>
      </dsp:nvSpPr>
      <dsp:spPr>
        <a:xfrm>
          <a:off x="7709878" y="3632611"/>
          <a:ext cx="980831" cy="622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97982D-44D9-4BBA-87DF-6AE73FC45169}">
      <dsp:nvSpPr>
        <dsp:cNvPr id="0" name=""/>
        <dsp:cNvSpPr/>
      </dsp:nvSpPr>
      <dsp:spPr>
        <a:xfrm>
          <a:off x="7818859" y="3736144"/>
          <a:ext cx="980831" cy="622827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800" kern="1200" dirty="0"/>
            <a:t>Must use </a:t>
          </a:r>
          <a:r>
            <a:rPr lang="fr-BE" sz="800" kern="1200" dirty="0" err="1"/>
            <a:t>natural</a:t>
          </a:r>
          <a:r>
            <a:rPr lang="fr-BE" sz="800" kern="1200" dirty="0"/>
            <a:t> alternatives or GWP&lt;1</a:t>
          </a:r>
        </a:p>
      </dsp:txBody>
      <dsp:txXfrm>
        <a:off x="7837101" y="3754386"/>
        <a:ext cx="944347" cy="586343"/>
      </dsp:txXfrm>
    </dsp:sp>
    <dsp:sp modelId="{81DED373-E016-45EF-AAA6-A84EA6C5380A}">
      <dsp:nvSpPr>
        <dsp:cNvPr id="0" name=""/>
        <dsp:cNvSpPr/>
      </dsp:nvSpPr>
      <dsp:spPr>
        <a:xfrm>
          <a:off x="6211385" y="908353"/>
          <a:ext cx="980831" cy="622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81ACB5-5C4B-4C4D-8CBA-B5BD2C864244}">
      <dsp:nvSpPr>
        <dsp:cNvPr id="0" name=""/>
        <dsp:cNvSpPr/>
      </dsp:nvSpPr>
      <dsp:spPr>
        <a:xfrm>
          <a:off x="6320367" y="1011885"/>
          <a:ext cx="980831" cy="622827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800" kern="1200" dirty="0"/>
            <a:t>Can </a:t>
          </a:r>
          <a:r>
            <a:rPr lang="de-DE" sz="800" kern="1200" dirty="0" err="1"/>
            <a:t>use</a:t>
          </a:r>
          <a:r>
            <a:rPr lang="de-DE" sz="800" kern="1200" dirty="0"/>
            <a:t> F-gas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800" kern="1200" dirty="0"/>
            <a:t>GWP&lt;1</a:t>
          </a:r>
          <a:endParaRPr lang="fr-BE" sz="800" kern="1200" dirty="0"/>
        </a:p>
      </dsp:txBody>
      <dsp:txXfrm>
        <a:off x="6338609" y="1030127"/>
        <a:ext cx="944347" cy="586343"/>
      </dsp:txXfrm>
    </dsp:sp>
    <dsp:sp modelId="{742D911E-7355-4DD4-ACF1-4C92BEA1B60C}">
      <dsp:nvSpPr>
        <dsp:cNvPr id="0" name=""/>
        <dsp:cNvSpPr/>
      </dsp:nvSpPr>
      <dsp:spPr>
        <a:xfrm>
          <a:off x="7410179" y="908353"/>
          <a:ext cx="980831" cy="622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876AEC-363A-4568-BB20-654AAD80326D}">
      <dsp:nvSpPr>
        <dsp:cNvPr id="0" name=""/>
        <dsp:cNvSpPr/>
      </dsp:nvSpPr>
      <dsp:spPr>
        <a:xfrm>
          <a:off x="7519161" y="1011885"/>
          <a:ext cx="980831" cy="622827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fr-BE" sz="800" kern="1200" dirty="0"/>
          </a:br>
          <a:r>
            <a:rPr lang="fr-BE" sz="800" kern="1200" dirty="0"/>
            <a:t>Can use </a:t>
          </a:r>
          <a:r>
            <a:rPr lang="fr-BE" sz="800" kern="1200" dirty="0" err="1"/>
            <a:t>natural</a:t>
          </a:r>
          <a:r>
            <a:rPr lang="fr-BE" sz="800" kern="1200" dirty="0"/>
            <a:t> alternatives</a:t>
          </a:r>
        </a:p>
      </dsp:txBody>
      <dsp:txXfrm>
        <a:off x="7537403" y="1030127"/>
        <a:ext cx="944347" cy="5863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A34B9-2F36-E4EB-F14E-70397910FB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ADF91B-AF53-38B3-F3FA-82869BB672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B48049-D3EF-FB25-F93F-F3259E661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F8BB-7FD1-4636-95BF-F9970D08DBA2}" type="datetimeFigureOut">
              <a:rPr lang="fr-BE" smtClean="0"/>
              <a:t>30-07-2024</a:t>
            </a:fld>
            <a:endParaRPr lang="fr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5E361C-967C-E931-08B3-FD637A0CC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8EEA36-EA8A-F25C-5E43-EB1CF985F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C0895-9F73-4C94-9995-33A5B03D3E1E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45085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6F4E6-6B43-9C84-CB20-F8DA47A32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A92D39-9B57-0B81-8581-1F1FBB1484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2480BD-1E90-58CA-CD46-FA1144B42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F8BB-7FD1-4636-95BF-F9970D08DBA2}" type="datetimeFigureOut">
              <a:rPr lang="fr-BE" smtClean="0"/>
              <a:t>30-07-2024</a:t>
            </a:fld>
            <a:endParaRPr lang="fr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9F062-0D15-B9BF-45BB-2CD806266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0E8E7-3424-58E5-8006-A9FF31F06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C0895-9F73-4C94-9995-33A5B03D3E1E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369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E999F1-C8F5-8D76-4225-DAFA4BE034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8EDD3B-978A-EDC9-96DA-5B8A2194C7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3219AC-EB08-5D13-F42C-A2F6C65A9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F8BB-7FD1-4636-95BF-F9970D08DBA2}" type="datetimeFigureOut">
              <a:rPr lang="fr-BE" smtClean="0"/>
              <a:t>30-07-2024</a:t>
            </a:fld>
            <a:endParaRPr lang="fr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21F9B-0F86-19C2-E241-846F0E70C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622BE6-E582-585B-4527-1E7BC73F0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C0895-9F73-4C94-9995-33A5B03D3E1E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79668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0DBE7-B816-1399-9E81-8AEEDC459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3C8671-0D0F-B61E-D2E1-9EB3B0BD1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04BA2E-D8F6-D699-72D4-8C8934673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F8BB-7FD1-4636-95BF-F9970D08DBA2}" type="datetimeFigureOut">
              <a:rPr lang="fr-BE" smtClean="0"/>
              <a:t>30-07-2024</a:t>
            </a:fld>
            <a:endParaRPr lang="fr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BF3E0-5175-6556-C61D-9352FCA66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A10787-6CEE-0BF8-3060-B1D862043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C0895-9F73-4C94-9995-33A5B03D3E1E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29625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8C464-284D-7F9F-5F75-02CAAAB9A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7B26A3-20A0-C549-CF6E-C0C2C823E9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32EF42-D539-CA39-69E9-DD898F3A2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F8BB-7FD1-4636-95BF-F9970D08DBA2}" type="datetimeFigureOut">
              <a:rPr lang="fr-BE" smtClean="0"/>
              <a:t>30-07-2024</a:t>
            </a:fld>
            <a:endParaRPr lang="fr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63531-87DB-7DE3-1250-36E289F0F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0D7139-01F9-3017-5358-D511A19F1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C0895-9F73-4C94-9995-33A5B03D3E1E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30698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05709-A0C2-0199-3635-A9EB4E8E1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86629-0502-73EC-867A-41BDA3E964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077ECB-2106-8BD8-C88B-E78421E6F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ACBEE8-BBFD-EF32-C6B7-76CBC47F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F8BB-7FD1-4636-95BF-F9970D08DBA2}" type="datetimeFigureOut">
              <a:rPr lang="fr-BE" smtClean="0"/>
              <a:t>30-07-2024</a:t>
            </a:fld>
            <a:endParaRPr lang="fr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062503-12C8-2166-B0CC-4E7DB0D4D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F723B3-003C-5642-B4E3-E75C65B11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C0895-9F73-4C94-9995-33A5B03D3E1E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8549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19CD9-C4A5-C249-688C-446A4B9FE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C03F03-02BC-9E3D-8B76-9FD95FB1A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1816D7-51B0-5830-EC96-E810966EAE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0343E3-AE34-7F30-E7AC-7685B09984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D28E67-CD30-8B81-599A-D9493723DE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09BF4D-E7BD-9DBD-42A1-225C35A57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F8BB-7FD1-4636-95BF-F9970D08DBA2}" type="datetimeFigureOut">
              <a:rPr lang="fr-BE" smtClean="0"/>
              <a:t>30-07-2024</a:t>
            </a:fld>
            <a:endParaRPr lang="fr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E8543F-88D9-06C5-BDF7-7ED11A115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A6CA2E-8783-EA21-4E7D-1C308F7B9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C0895-9F73-4C94-9995-33A5B03D3E1E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21578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082EF-746E-55BF-C705-ACD1ED6B2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063649-A6FB-283B-0781-EEA25F5EF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F8BB-7FD1-4636-95BF-F9970D08DBA2}" type="datetimeFigureOut">
              <a:rPr lang="fr-BE" smtClean="0"/>
              <a:t>30-07-2024</a:t>
            </a:fld>
            <a:endParaRPr lang="fr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3A83C7-6908-EB5E-1153-5ADC3CD4B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3D58A6-771B-437C-A5F2-A180685E4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C0895-9F73-4C94-9995-33A5B03D3E1E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36226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244F76-7384-8A8D-ABCE-5C855A38D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F8BB-7FD1-4636-95BF-F9970D08DBA2}" type="datetimeFigureOut">
              <a:rPr lang="fr-BE" smtClean="0"/>
              <a:t>30-07-2024</a:t>
            </a:fld>
            <a:endParaRPr lang="fr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4B44F9-FEF7-42C4-761E-7A4D5DC9B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8D3DE3-7091-E89F-DD71-C46473E8E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C0895-9F73-4C94-9995-33A5B03D3E1E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1258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02686-8EE7-9D7F-239E-DA1C0431B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4702D-479C-ABCC-66EE-EED70B223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D03040-72D5-4CA3-3660-E36F9509E2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A6CC43-12A1-7E03-37F7-12D67A7F2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F8BB-7FD1-4636-95BF-F9970D08DBA2}" type="datetimeFigureOut">
              <a:rPr lang="fr-BE" smtClean="0"/>
              <a:t>30-07-2024</a:t>
            </a:fld>
            <a:endParaRPr lang="fr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C2708C-C83E-8DE0-B631-21F152213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776E42-33C8-2D71-C3B6-5C85F002F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C0895-9F73-4C94-9995-33A5B03D3E1E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21021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DBD48-B814-7B99-7DA8-215EC586B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CA2919-7B8C-8F71-6D54-03FAF5B076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7FE3-C8AE-A117-EB1B-77941C4C2B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31086E-9985-6D17-874B-4E558A85D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F8BB-7FD1-4636-95BF-F9970D08DBA2}" type="datetimeFigureOut">
              <a:rPr lang="fr-BE" smtClean="0"/>
              <a:t>30-07-2024</a:t>
            </a:fld>
            <a:endParaRPr lang="fr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E5C3AA-6E8B-317A-BA09-7D3DB7B84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B054AF-E0E5-1345-4A56-F8312055C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C0895-9F73-4C94-9995-33A5B03D3E1E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32069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B52773-D6D0-BE14-CD5E-0AC6C7D87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5D8C19-9C84-C078-DDF3-69AAE2B52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C6BFA4-37C3-82DC-3FDF-6F500F7E1C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8F8BB-7FD1-4636-95BF-F9970D08DBA2}" type="datetimeFigureOut">
              <a:rPr lang="fr-BE" smtClean="0"/>
              <a:t>30-07-2024</a:t>
            </a:fld>
            <a:endParaRPr lang="fr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2DE1-ADF6-4EF4-251D-A0CCBABA6B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18998A-53BC-3C02-E860-84806349CD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C0895-9F73-4C94-9995-33A5B03D3E1E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2246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20E1C-368B-83CB-D73C-9CE6508C7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Switchgear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24kV</a:t>
            </a:r>
            <a:endParaRPr lang="fr-BE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EDA0287-5260-6D53-0742-0723421847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8968098"/>
              </p:ext>
            </p:extLst>
          </p:nvPr>
        </p:nvGraphicFramePr>
        <p:xfrm>
          <a:off x="838199" y="1393371"/>
          <a:ext cx="10604863" cy="4783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6601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20E1C-368B-83CB-D73C-9CE6508C7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Switchgear</a:t>
            </a:r>
            <a:r>
              <a:rPr lang="de-DE" dirty="0"/>
              <a:t> 24-52kV</a:t>
            </a:r>
            <a:endParaRPr lang="fr-BE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EDA0287-5260-6D53-0742-0723421847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0291839"/>
              </p:ext>
            </p:extLst>
          </p:nvPr>
        </p:nvGraphicFramePr>
        <p:xfrm>
          <a:off x="838200" y="1419497"/>
          <a:ext cx="10515600" cy="47574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05971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0BA3D-4802-B1DC-08BF-5D74DA9A4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Switchgear</a:t>
            </a:r>
            <a:r>
              <a:rPr lang="de-DE" dirty="0"/>
              <a:t> 52-145kV</a:t>
            </a:r>
            <a:endParaRPr lang="fr-BE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BCBC022A-8FA8-B363-A8EA-6DA4410072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3270497"/>
              </p:ext>
            </p:extLst>
          </p:nvPr>
        </p:nvGraphicFramePr>
        <p:xfrm>
          <a:off x="838199" y="1323975"/>
          <a:ext cx="11125201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9410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9B7F1-D392-BB37-AA35-55EF78AC5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Switchgear</a:t>
            </a:r>
            <a:r>
              <a:rPr lang="de-DE" dirty="0"/>
              <a:t> 145kV plus</a:t>
            </a:r>
            <a:endParaRPr lang="fr-BE" dirty="0"/>
          </a:p>
        </p:txBody>
      </p:sp>
      <p:graphicFrame>
        <p:nvGraphicFramePr>
          <p:cNvPr id="4" name="Content Placeholder 7">
            <a:extLst>
              <a:ext uri="{FF2B5EF4-FFF2-40B4-BE49-F238E27FC236}">
                <a16:creationId xmlns:a16="http://schemas.microsoft.com/office/drawing/2014/main" id="{8A92220D-1011-897B-DD44-65A3CBEC82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478157"/>
              </p:ext>
            </p:extLst>
          </p:nvPr>
        </p:nvGraphicFramePr>
        <p:xfrm>
          <a:off x="838200" y="1295400"/>
          <a:ext cx="10515600" cy="5267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1284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444</Words>
  <Application>Microsoft Office PowerPoint</Application>
  <PresentationFormat>Widescreen</PresentationFormat>
  <Paragraphs>80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Switchgear up to 24kV</vt:lpstr>
      <vt:lpstr>Switchgear 24-52kV</vt:lpstr>
      <vt:lpstr>Switchgear 52-145kV</vt:lpstr>
      <vt:lpstr>Switchgear 145kV plus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Switchgear up to 24kV</dc:title>
  <dc:creator>KASCHL Arno (CLIMA)</dc:creator>
  <cp:lastModifiedBy>KASCHL Arno (CLIMA)</cp:lastModifiedBy>
  <cp:revision>3</cp:revision>
  <dcterms:created xsi:type="dcterms:W3CDTF">2024-07-30T12:24:27Z</dcterms:created>
  <dcterms:modified xsi:type="dcterms:W3CDTF">2024-07-30T13:01:39Z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2024-07-30T12:29:33Z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23a123cb-5fbc-43c3-a055-c6626beac217</vt:lpwstr>
  </property>
  <property fmtid="{D5CDD505-2E9C-101B-9397-08002B2CF9AE}" pid="8" name="MSIP_Label_6bd9ddd1-4d20-43f6-abfa-fc3c07406f94_ContentBits">
    <vt:lpwstr>0</vt:lpwstr>
  </property>
</Properties>
</file>